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3"/>
  </p:notesMasterIdLst>
  <p:sldIdLst>
    <p:sldId id="257" r:id="rId4"/>
    <p:sldId id="258" r:id="rId5"/>
    <p:sldId id="259" r:id="rId6"/>
    <p:sldId id="260" r:id="rId7"/>
    <p:sldId id="261" r:id="rId8"/>
    <p:sldId id="263" r:id="rId9"/>
    <p:sldId id="264" r:id="rId10"/>
    <p:sldId id="262" r:id="rId11"/>
    <p:sldId id="265" r:id="rId12"/>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78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en-US" dirty="0"/>
              <a:t>Click to edit Master title style</a:t>
            </a:r>
            <a:endParaRPr lang="en-US" dirty="0"/>
          </a:p>
        </p:txBody>
      </p:sp>
      <p:sp>
        <p:nvSpPr>
          <p:cNvPr id="3" name="Subtitle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16" name="Date Placeholder 15"/>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17" name="Footer Placeholder 16"/>
          <p:cNvSpPr>
            <a:spLocks noGrp="1"/>
          </p:cNvSpPr>
          <p:nvPr>
            <p:ph type="ftr" sz="quarter" idx="11"/>
            <p:custDataLst>
              <p:tags r:id="rId5"/>
            </p:custDataLst>
          </p:nvPr>
        </p:nvSpPr>
        <p:spPr/>
        <p:txBody>
          <a:bodyPr/>
          <a:lstStyle/>
          <a:p>
            <a:endParaRPr lang="en-US" dirty="0"/>
          </a:p>
        </p:txBody>
      </p:sp>
      <p:sp>
        <p:nvSpPr>
          <p:cNvPr id="18" name="Slide Number Placeholder 17"/>
          <p:cNvSpPr>
            <a:spLocks noGrp="1"/>
          </p:cNvSpPr>
          <p:nvPr>
            <p:ph type="sldNum" sz="quarter" idx="12"/>
            <p:custDataLst>
              <p:tags r:id="rId6"/>
            </p:custDataLst>
          </p:nvPr>
        </p:nvSpPr>
        <p:spPr/>
        <p:txBody>
          <a:bodyPr/>
          <a:lstStyle/>
          <a:p>
            <a:fld id="{49AE70B2-8BF9-45C0-BB95-33D1B9D3A854}"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
        <p:nvSpPr>
          <p:cNvPr id="7" name="Content Placeholder 6"/>
          <p:cNvSpPr>
            <a:spLocks noGrp="1"/>
          </p:cNvSpPr>
          <p:nvPr>
            <p:ph sz="quarter" idx="13"/>
            <p:custDataLst>
              <p:tags r:id="rId5"/>
            </p:custDataLst>
          </p:nvPr>
        </p:nvSpPr>
        <p:spPr>
          <a:xfrm>
            <a:off x="608400" y="774000"/>
            <a:ext cx="10972800" cy="5482800"/>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
        <p:nvSpPr>
          <p:cNvPr id="2" name="Title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en-US" smtClean="0"/>
              <a:t>Click to edit title</a:t>
            </a:r>
            <a:endParaRPr lang="en-US"/>
          </a:p>
        </p:txBody>
      </p:sp>
      <p:sp>
        <p:nvSpPr>
          <p:cNvPr id="7" name="Text Placeholder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en-US" dirty="0"/>
              <a:t>Click to edit Master text styles</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en-US" dirty="0"/>
              <a:t>Click to edit Master title style</a:t>
            </a:r>
            <a:endParaRPr lang="en-US" dirty="0"/>
          </a:p>
        </p:txBody>
      </p:sp>
      <p:sp>
        <p:nvSpPr>
          <p:cNvPr id="3" name="Subtitle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16" name="Date Placeholder 15"/>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17" name="Footer Placeholder 16"/>
          <p:cNvSpPr>
            <a:spLocks noGrp="1"/>
          </p:cNvSpPr>
          <p:nvPr>
            <p:ph type="ftr" sz="quarter" idx="11"/>
            <p:custDataLst>
              <p:tags r:id="rId5"/>
            </p:custDataLst>
          </p:nvPr>
        </p:nvSpPr>
        <p:spPr/>
        <p:txBody>
          <a:bodyPr/>
          <a:lstStyle/>
          <a:p>
            <a:endParaRPr lang="en-US" dirty="0"/>
          </a:p>
        </p:txBody>
      </p:sp>
      <p:sp>
        <p:nvSpPr>
          <p:cNvPr id="18" name="Slide Number Placeholder 17"/>
          <p:cNvSpPr>
            <a:spLocks noGrp="1"/>
          </p:cNvSpPr>
          <p:nvPr>
            <p:ph type="sldNum" sz="quarter" idx="12"/>
            <p:custDataLst>
              <p:tags r:id="rId6"/>
            </p:custDataLst>
          </p:nvPr>
        </p:nvSpPr>
        <p:spPr/>
        <p:txBody>
          <a:bodyPr/>
          <a:lstStyle/>
          <a:p>
            <a:fld id="{49AE70B2-8BF9-45C0-BB95-33D1B9D3A854}"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Content Placeholder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en-US" dirty="0"/>
              <a:t>Click to edit title</a:t>
            </a:r>
            <a:endParaRPr lang="en-US" dirty="0"/>
          </a:p>
        </p:txBody>
      </p:sp>
      <p:sp>
        <p:nvSpPr>
          <p:cNvPr id="3" name="Text Placeholder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Content Placeholder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custDataLst>
              <p:tags r:id="rId5"/>
            </p:custDataLst>
          </p:nvPr>
        </p:nvSpPr>
        <p:spPr/>
        <p:txBody>
          <a:bodyPr/>
          <a:lstStyle/>
          <a:p>
            <a:fld id="{760FBDFE-C587-4B4C-A407-44438C67B59E}" type="datetimeFigureOut">
              <a:rPr lang="en-US" smtClean="0"/>
            </a:fld>
            <a:endParaRPr lang="en-US"/>
          </a:p>
        </p:txBody>
      </p:sp>
      <p:sp>
        <p:nvSpPr>
          <p:cNvPr id="6" name="Footer Placeholder 5"/>
          <p:cNvSpPr>
            <a:spLocks noGrp="1"/>
          </p:cNvSpPr>
          <p:nvPr>
            <p:ph type="ftr" sz="quarter" idx="11"/>
            <p:custDataLst>
              <p:tags r:id="rId6"/>
            </p:custDataLst>
          </p:nvPr>
        </p:nvSpPr>
        <p:spPr/>
        <p:txBody>
          <a:bodyPr/>
          <a:lstStyle/>
          <a:p>
            <a:endParaRPr lang="en-US"/>
          </a:p>
        </p:txBody>
      </p:sp>
      <p:sp>
        <p:nvSpPr>
          <p:cNvPr id="7" name="Slide Number Placeholder 6"/>
          <p:cNvSpPr>
            <a:spLocks noGrp="1"/>
          </p:cNvSpPr>
          <p:nvPr>
            <p:ph type="sldNum" sz="quarter" idx="12"/>
            <p:custDataLst>
              <p:tags r:id="rId7"/>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Text Placeholder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endParaRPr lang="en-US" dirty="0"/>
          </a:p>
        </p:txBody>
      </p:sp>
      <p:sp>
        <p:nvSpPr>
          <p:cNvPr id="4" name="Content Placeholder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text</a:t>
            </a:r>
            <a:endParaRPr lang="en-US"/>
          </a:p>
        </p:txBody>
      </p:sp>
      <p:sp>
        <p:nvSpPr>
          <p:cNvPr id="6" name="Content Placeholder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custDataLst>
              <p:tags r:id="rId7"/>
            </p:custDataLst>
          </p:nvPr>
        </p:nvSpPr>
        <p:spPr/>
        <p:txBody>
          <a:bodyPr/>
          <a:lstStyle/>
          <a:p>
            <a:fld id="{760FBDFE-C587-4B4C-A407-44438C67B59E}" type="datetimeFigureOut">
              <a:rPr lang="en-US" smtClean="0"/>
            </a:fld>
            <a:endParaRPr lang="en-US"/>
          </a:p>
        </p:txBody>
      </p:sp>
      <p:sp>
        <p:nvSpPr>
          <p:cNvPr id="8" name="Footer Placeholder 7"/>
          <p:cNvSpPr>
            <a:spLocks noGrp="1"/>
          </p:cNvSpPr>
          <p:nvPr>
            <p:ph type="ftr" sz="quarter" idx="11"/>
            <p:custDataLst>
              <p:tags r:id="rId8"/>
            </p:custDataLst>
          </p:nvPr>
        </p:nvSpPr>
        <p:spPr/>
        <p:txBody>
          <a:bodyPr/>
          <a:lstStyle/>
          <a:p>
            <a:endParaRPr lang="en-US"/>
          </a:p>
        </p:txBody>
      </p:sp>
      <p:sp>
        <p:nvSpPr>
          <p:cNvPr id="9" name="Slide Number Placeholder 8"/>
          <p:cNvSpPr>
            <a:spLocks noGrp="1"/>
          </p:cNvSpPr>
          <p:nvPr>
            <p:ph type="sldNum" sz="quarter" idx="12"/>
            <p:custDataLst>
              <p:tags r:id="rId9"/>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Date Placeholder 2"/>
          <p:cNvSpPr>
            <a:spLocks noGrp="1"/>
          </p:cNvSpPr>
          <p:nvPr>
            <p:ph type="dt" sz="half" idx="10"/>
            <p:custDataLst>
              <p:tags r:id="rId3"/>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4"/>
            </p:custDataLst>
          </p:nvPr>
        </p:nvSpPr>
        <p:spPr/>
        <p:txBody>
          <a:bodyPr/>
          <a:lstStyle/>
          <a:p>
            <a:endParaRPr lang="en-US"/>
          </a:p>
        </p:txBody>
      </p:sp>
      <p:sp>
        <p:nvSpPr>
          <p:cNvPr id="5" name="Slide Number Placeholder 4"/>
          <p:cNvSpPr>
            <a:spLocks noGrp="1"/>
          </p:cNvSpPr>
          <p:nvPr>
            <p:ph type="sldNum" sz="quarter" idx="12"/>
            <p:custDataLst>
              <p:tags r:id="rId5"/>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3" name="Footer Placeholder 2"/>
          <p:cNvSpPr>
            <a:spLocks noGrp="1"/>
          </p:cNvSpPr>
          <p:nvPr>
            <p:ph type="ftr" sz="quarter" idx="11"/>
            <p:custDataLst>
              <p:tags r:id="rId3"/>
            </p:custDataLst>
          </p:nvPr>
        </p:nvSpPr>
        <p:spPr/>
        <p:txBody>
          <a:bodyPr/>
          <a:lstStyle/>
          <a:p>
            <a:endParaRPr lang="en-US"/>
          </a:p>
        </p:txBody>
      </p:sp>
      <p:sp>
        <p:nvSpPr>
          <p:cNvPr id="4" name="Slide Number Placeholder 3"/>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en-US"/>
          </a:p>
        </p:txBody>
      </p:sp>
      <p:sp>
        <p:nvSpPr>
          <p:cNvPr id="4" name="Text Placeholder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en-US" smtClean="0"/>
              <a:t>Click to edit Master text styles</a:t>
            </a:r>
            <a:endParaRPr lang="en-US"/>
          </a:p>
        </p:txBody>
      </p:sp>
      <p:sp>
        <p:nvSpPr>
          <p:cNvPr id="5" name="Date Placeholder 4"/>
          <p:cNvSpPr>
            <a:spLocks noGrp="1"/>
          </p:cNvSpPr>
          <p:nvPr>
            <p:ph type="dt" sz="half" idx="10"/>
            <p:custDataLst>
              <p:tags r:id="rId4"/>
            </p:custDataLst>
          </p:nvPr>
        </p:nvSpPr>
        <p:spPr/>
        <p:txBody>
          <a:bodyPr/>
          <a:lstStyle/>
          <a:p>
            <a:fld id="{9EFD9D74-47D9-4702-A33C-335B63B48DBF}" type="datetimeFigureOut">
              <a:rPr lang="en-US" smtClean="0"/>
            </a:fld>
            <a:endParaRPr lang="en-US" dirty="0"/>
          </a:p>
        </p:txBody>
      </p:sp>
      <p:sp>
        <p:nvSpPr>
          <p:cNvPr id="6" name="Footer Placeholder 5"/>
          <p:cNvSpPr>
            <a:spLocks noGrp="1"/>
          </p:cNvSpPr>
          <p:nvPr>
            <p:ph type="ftr" sz="quarter" idx="11"/>
            <p:custDataLst>
              <p:tags r:id="rId5"/>
            </p:custDataLst>
          </p:nvPr>
        </p:nvSpPr>
        <p:spPr/>
        <p:txBody>
          <a:bodyPr/>
          <a:lstStyle/>
          <a:p>
            <a:endParaRPr lang="en-US" dirty="0"/>
          </a:p>
        </p:txBody>
      </p:sp>
      <p:sp>
        <p:nvSpPr>
          <p:cNvPr id="7" name="Slide Number Placeholder 6"/>
          <p:cNvSpPr>
            <a:spLocks noGrp="1"/>
          </p:cNvSpPr>
          <p:nvPr>
            <p:ph type="sldNum" sz="quarter" idx="12"/>
            <p:custDataLst>
              <p:tags r:id="rId6"/>
            </p:custDataLst>
          </p:nvPr>
        </p:nvSpPr>
        <p:spPr/>
        <p:txBody>
          <a:bodyPr/>
          <a:lstStyle/>
          <a:p>
            <a:fld id="{FABC47A4-756D-490B-A52F-7D9E2C9FC05F}" type="slidenum">
              <a:rPr lang="en-US" smtClean="0"/>
            </a:fld>
            <a:endParaRPr lang="en-US"/>
          </a:p>
        </p:txBody>
      </p:sp>
      <p:sp>
        <p:nvSpPr>
          <p:cNvPr id="9" name="Title 8"/>
          <p:cNvSpPr>
            <a:spLocks noGrp="1"/>
          </p:cNvSpPr>
          <p:nvPr>
            <p:ph type="title"/>
            <p:custDataLst>
              <p:tags r:id="rId7"/>
            </p:custDataLst>
          </p:nvPr>
        </p:nvSpPr>
        <p:spPr/>
        <p:txBody>
          <a:bodyPr/>
          <a:p>
            <a:r>
              <a:rPr lang="en-US"/>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Content Placeholder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en-US" smtClean="0"/>
              <a:t>Click to edit title</a:t>
            </a:r>
            <a:endParaRPr lang="en-US"/>
          </a:p>
        </p:txBody>
      </p:sp>
      <p:sp>
        <p:nvSpPr>
          <p:cNvPr id="3" name="Vertical Text Placeholder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
        <p:nvSpPr>
          <p:cNvPr id="7" name="Content Placeholder 6"/>
          <p:cNvSpPr>
            <a:spLocks noGrp="1"/>
          </p:cNvSpPr>
          <p:nvPr>
            <p:ph sz="quarter" idx="13"/>
            <p:custDataLst>
              <p:tags r:id="rId5"/>
            </p:custDataLst>
          </p:nvPr>
        </p:nvSpPr>
        <p:spPr>
          <a:xfrm>
            <a:off x="608400" y="774000"/>
            <a:ext cx="10972800" cy="5482800"/>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
        <p:nvSpPr>
          <p:cNvPr id="2" name="Title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en-US" smtClean="0"/>
              <a:t>Click to edit title</a:t>
            </a:r>
            <a:endParaRPr lang="en-US"/>
          </a:p>
        </p:txBody>
      </p:sp>
      <p:sp>
        <p:nvSpPr>
          <p:cNvPr id="7" name="Text Placeholder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en-US" dirty="0"/>
              <a:t>Click to edit Master text styles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en-US" dirty="0"/>
              <a:t>Click to edit title</a:t>
            </a:r>
            <a:endParaRPr lang="en-US" dirty="0"/>
          </a:p>
        </p:txBody>
      </p:sp>
      <p:sp>
        <p:nvSpPr>
          <p:cNvPr id="3" name="Text Placeholder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Content Placeholder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custDataLst>
              <p:tags r:id="rId5"/>
            </p:custDataLst>
          </p:nvPr>
        </p:nvSpPr>
        <p:spPr/>
        <p:txBody>
          <a:bodyPr/>
          <a:lstStyle/>
          <a:p>
            <a:fld id="{760FBDFE-C587-4B4C-A407-44438C67B59E}" type="datetimeFigureOut">
              <a:rPr lang="en-US" smtClean="0"/>
            </a:fld>
            <a:endParaRPr lang="en-US"/>
          </a:p>
        </p:txBody>
      </p:sp>
      <p:sp>
        <p:nvSpPr>
          <p:cNvPr id="6" name="Footer Placeholder 5"/>
          <p:cNvSpPr>
            <a:spLocks noGrp="1"/>
          </p:cNvSpPr>
          <p:nvPr>
            <p:ph type="ftr" sz="quarter" idx="11"/>
            <p:custDataLst>
              <p:tags r:id="rId6"/>
            </p:custDataLst>
          </p:nvPr>
        </p:nvSpPr>
        <p:spPr/>
        <p:txBody>
          <a:bodyPr/>
          <a:lstStyle/>
          <a:p>
            <a:endParaRPr lang="en-US"/>
          </a:p>
        </p:txBody>
      </p:sp>
      <p:sp>
        <p:nvSpPr>
          <p:cNvPr id="7" name="Slide Number Placeholder 6"/>
          <p:cNvSpPr>
            <a:spLocks noGrp="1"/>
          </p:cNvSpPr>
          <p:nvPr>
            <p:ph type="sldNum" sz="quarter" idx="12"/>
            <p:custDataLst>
              <p:tags r:id="rId7"/>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Text Placeholder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endParaRPr lang="en-US" dirty="0"/>
          </a:p>
        </p:txBody>
      </p:sp>
      <p:sp>
        <p:nvSpPr>
          <p:cNvPr id="4" name="Content Placeholder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text</a:t>
            </a:r>
            <a:endParaRPr lang="en-US"/>
          </a:p>
        </p:txBody>
      </p:sp>
      <p:sp>
        <p:nvSpPr>
          <p:cNvPr id="6" name="Content Placeholder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custDataLst>
              <p:tags r:id="rId7"/>
            </p:custDataLst>
          </p:nvPr>
        </p:nvSpPr>
        <p:spPr/>
        <p:txBody>
          <a:bodyPr/>
          <a:lstStyle/>
          <a:p>
            <a:fld id="{760FBDFE-C587-4B4C-A407-44438C67B59E}" type="datetimeFigureOut">
              <a:rPr lang="en-US" smtClean="0"/>
            </a:fld>
            <a:endParaRPr lang="en-US"/>
          </a:p>
        </p:txBody>
      </p:sp>
      <p:sp>
        <p:nvSpPr>
          <p:cNvPr id="8" name="Footer Placeholder 7"/>
          <p:cNvSpPr>
            <a:spLocks noGrp="1"/>
          </p:cNvSpPr>
          <p:nvPr>
            <p:ph type="ftr" sz="quarter" idx="11"/>
            <p:custDataLst>
              <p:tags r:id="rId8"/>
            </p:custDataLst>
          </p:nvPr>
        </p:nvSpPr>
        <p:spPr/>
        <p:txBody>
          <a:bodyPr/>
          <a:lstStyle/>
          <a:p>
            <a:endParaRPr lang="en-US"/>
          </a:p>
        </p:txBody>
      </p:sp>
      <p:sp>
        <p:nvSpPr>
          <p:cNvPr id="9" name="Slide Number Placeholder 8"/>
          <p:cNvSpPr>
            <a:spLocks noGrp="1"/>
          </p:cNvSpPr>
          <p:nvPr>
            <p:ph type="sldNum" sz="quarter" idx="12"/>
            <p:custDataLst>
              <p:tags r:id="rId9"/>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Date Placeholder 2"/>
          <p:cNvSpPr>
            <a:spLocks noGrp="1"/>
          </p:cNvSpPr>
          <p:nvPr>
            <p:ph type="dt" sz="half" idx="10"/>
            <p:custDataLst>
              <p:tags r:id="rId3"/>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4"/>
            </p:custDataLst>
          </p:nvPr>
        </p:nvSpPr>
        <p:spPr/>
        <p:txBody>
          <a:bodyPr/>
          <a:lstStyle/>
          <a:p>
            <a:endParaRPr lang="en-US"/>
          </a:p>
        </p:txBody>
      </p:sp>
      <p:sp>
        <p:nvSpPr>
          <p:cNvPr id="5" name="Slide Number Placeholder 4"/>
          <p:cNvSpPr>
            <a:spLocks noGrp="1"/>
          </p:cNvSpPr>
          <p:nvPr>
            <p:ph type="sldNum" sz="quarter" idx="12"/>
            <p:custDataLst>
              <p:tags r:id="rId5"/>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3" name="Footer Placeholder 2"/>
          <p:cNvSpPr>
            <a:spLocks noGrp="1"/>
          </p:cNvSpPr>
          <p:nvPr>
            <p:ph type="ftr" sz="quarter" idx="11"/>
            <p:custDataLst>
              <p:tags r:id="rId3"/>
            </p:custDataLst>
          </p:nvPr>
        </p:nvSpPr>
        <p:spPr/>
        <p:txBody>
          <a:bodyPr/>
          <a:lstStyle/>
          <a:p>
            <a:endParaRPr lang="en-US"/>
          </a:p>
        </p:txBody>
      </p:sp>
      <p:sp>
        <p:nvSpPr>
          <p:cNvPr id="4" name="Slide Number Placeholder 3"/>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en-US"/>
          </a:p>
        </p:txBody>
      </p:sp>
      <p:sp>
        <p:nvSpPr>
          <p:cNvPr id="4" name="Text Placeholder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en-US" smtClean="0"/>
              <a:t>Click to edit Master text styles</a:t>
            </a:r>
            <a:endParaRPr lang="en-US"/>
          </a:p>
        </p:txBody>
      </p:sp>
      <p:sp>
        <p:nvSpPr>
          <p:cNvPr id="5" name="Date Placeholder 4"/>
          <p:cNvSpPr>
            <a:spLocks noGrp="1"/>
          </p:cNvSpPr>
          <p:nvPr>
            <p:ph type="dt" sz="half" idx="10"/>
            <p:custDataLst>
              <p:tags r:id="rId4"/>
            </p:custDataLst>
          </p:nvPr>
        </p:nvSpPr>
        <p:spPr/>
        <p:txBody>
          <a:bodyPr/>
          <a:lstStyle/>
          <a:p>
            <a:fld id="{9EFD9D74-47D9-4702-A33C-335B63B48DBF}" type="datetimeFigureOut">
              <a:rPr lang="en-US" smtClean="0"/>
            </a:fld>
            <a:endParaRPr lang="en-US" dirty="0"/>
          </a:p>
        </p:txBody>
      </p:sp>
      <p:sp>
        <p:nvSpPr>
          <p:cNvPr id="6" name="Footer Placeholder 5"/>
          <p:cNvSpPr>
            <a:spLocks noGrp="1"/>
          </p:cNvSpPr>
          <p:nvPr>
            <p:ph type="ftr" sz="quarter" idx="11"/>
            <p:custDataLst>
              <p:tags r:id="rId5"/>
            </p:custDataLst>
          </p:nvPr>
        </p:nvSpPr>
        <p:spPr/>
        <p:txBody>
          <a:bodyPr/>
          <a:lstStyle/>
          <a:p>
            <a:endParaRPr lang="en-US" dirty="0"/>
          </a:p>
        </p:txBody>
      </p:sp>
      <p:sp>
        <p:nvSpPr>
          <p:cNvPr id="7" name="Slide Number Placeholder 6"/>
          <p:cNvSpPr>
            <a:spLocks noGrp="1"/>
          </p:cNvSpPr>
          <p:nvPr>
            <p:ph type="sldNum" sz="quarter" idx="12"/>
            <p:custDataLst>
              <p:tags r:id="rId6"/>
            </p:custDataLst>
          </p:nvPr>
        </p:nvSpPr>
        <p:spPr/>
        <p:txBody>
          <a:bodyPr/>
          <a:lstStyle/>
          <a:p>
            <a:fld id="{FABC47A4-756D-490B-A52F-7D9E2C9FC05F}" type="slidenum">
              <a:rPr lang="en-US" smtClean="0"/>
            </a:fld>
            <a:endParaRPr lang="en-US"/>
          </a:p>
        </p:txBody>
      </p:sp>
      <p:sp>
        <p:nvSpPr>
          <p:cNvPr id="9" name="Title 8"/>
          <p:cNvSpPr>
            <a:spLocks noGrp="1"/>
          </p:cNvSpPr>
          <p:nvPr>
            <p:ph type="title"/>
            <p:custDataLst>
              <p:tags r:id="rId7"/>
            </p:custDataLst>
          </p:nvPr>
        </p:nvSpPr>
        <p:spPr/>
        <p:txBody>
          <a:bodyPr/>
          <a:p>
            <a:r>
              <a:rPr lang="en-US"/>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en-US" smtClean="0"/>
              <a:t>Click to edit title</a:t>
            </a:r>
            <a:endParaRPr lang="en-US"/>
          </a:p>
        </p:txBody>
      </p:sp>
      <p:sp>
        <p:nvSpPr>
          <p:cNvPr id="3" name="Vertical Text Placeholder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en-US" dirty="0"/>
              <a:t>Click to edit Master title style</a:t>
            </a:r>
            <a:endParaRPr lang="en-US" dirty="0"/>
          </a:p>
        </p:txBody>
      </p:sp>
      <p:sp>
        <p:nvSpPr>
          <p:cNvPr id="3" name="Text Placeholder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en-US" smtClean="0"/>
            </a:fld>
            <a:endParaRPr lang="en-US"/>
          </a:p>
        </p:txBody>
      </p:sp>
      <p:sp>
        <p:nvSpPr>
          <p:cNvPr id="5" name="Footer Placeholder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en-US" dirty="0"/>
          </a:p>
        </p:txBody>
      </p:sp>
      <p:sp>
        <p:nvSpPr>
          <p:cNvPr id="6" name="Slide Number Placeholder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en-US" smtClean="0"/>
            </a:fld>
            <a:endParaRPr 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en-US" dirty="0"/>
              <a:t>Click to edit Master title style</a:t>
            </a:r>
            <a:endParaRPr lang="en-US" dirty="0"/>
          </a:p>
        </p:txBody>
      </p:sp>
      <p:sp>
        <p:nvSpPr>
          <p:cNvPr id="3" name="Text Placeholder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en-US" smtClean="0"/>
            </a:fld>
            <a:endParaRPr lang="en-US"/>
          </a:p>
        </p:txBody>
      </p:sp>
      <p:sp>
        <p:nvSpPr>
          <p:cNvPr id="5" name="Footer Placeholder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en-US" dirty="0"/>
          </a:p>
        </p:txBody>
      </p:sp>
      <p:sp>
        <p:nvSpPr>
          <p:cNvPr id="6" name="Slide Number Placeholder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en-US" smtClean="0"/>
            </a:fld>
            <a:endParaRPr 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135.xml"/><Relationship Id="rId2" Type="http://schemas.openxmlformats.org/officeDocument/2006/relationships/image" Target="../media/image12.GIF"/><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6.xml"/><Relationship Id="rId1"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8.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9.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0.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1.xml"/><Relationship Id="rId1"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133.xml"/><Relationship Id="rId1"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159635" y="369570"/>
            <a:ext cx="7346315" cy="534035"/>
          </a:xfrm>
          <a:prstGeom prst="rect">
            <a:avLst/>
          </a:prstGeom>
          <a:noFill/>
        </p:spPr>
        <p:txBody>
          <a:bodyPr wrap="square" rtlCol="0">
            <a:noAutofit/>
          </a:bodyPr>
          <a:p>
            <a:r>
              <a:rPr lang="en-US" sz="2400" b="1"/>
              <a:t>What is Global Temperature? Is it Warming?</a:t>
            </a:r>
            <a:endParaRPr lang="en-US" sz="2400" b="1"/>
          </a:p>
        </p:txBody>
      </p:sp>
      <p:sp>
        <p:nvSpPr>
          <p:cNvPr id="6" name="Text Box 5"/>
          <p:cNvSpPr txBox="1"/>
          <p:nvPr/>
        </p:nvSpPr>
        <p:spPr>
          <a:xfrm>
            <a:off x="1235075" y="5443855"/>
            <a:ext cx="9411335" cy="1233805"/>
          </a:xfrm>
          <a:prstGeom prst="rect">
            <a:avLst/>
          </a:prstGeom>
          <a:noFill/>
        </p:spPr>
        <p:txBody>
          <a:bodyPr wrap="square" rtlCol="0">
            <a:noAutofit/>
          </a:bodyPr>
          <a:p>
            <a:r>
              <a:rPr lang="en-US" altLang="en-US" sz="2000" b="1"/>
              <a:t> “The warming we have had over the last 100 years is so small that if we didn’t have meteorologists and climatologists to measure it, we wouldn’t have noticed it at all.”  -- Lennart Bengtsson, Climatologist</a:t>
            </a:r>
            <a:endParaRPr lang="en-US" altLang="en-US" sz="2000" b="1"/>
          </a:p>
        </p:txBody>
      </p:sp>
      <p:pic>
        <p:nvPicPr>
          <p:cNvPr id="2" name="Picture 1"/>
          <p:cNvPicPr>
            <a:picLocks noChangeAspect="1"/>
          </p:cNvPicPr>
          <p:nvPr/>
        </p:nvPicPr>
        <p:blipFill>
          <a:blip r:embed="rId1"/>
          <a:stretch>
            <a:fillRect/>
          </a:stretch>
        </p:blipFill>
        <p:spPr>
          <a:xfrm>
            <a:off x="2159635" y="795020"/>
            <a:ext cx="6701155" cy="4648835"/>
          </a:xfrm>
          <a:prstGeom prst="rect">
            <a:avLst/>
          </a:prstGeom>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690370" y="271145"/>
            <a:ext cx="8589645" cy="534035"/>
          </a:xfrm>
          <a:prstGeom prst="rect">
            <a:avLst/>
          </a:prstGeom>
          <a:noFill/>
        </p:spPr>
        <p:txBody>
          <a:bodyPr wrap="square" rtlCol="0">
            <a:noAutofit/>
          </a:bodyPr>
          <a:p>
            <a:r>
              <a:rPr lang="en-CA" altLang="en-US" sz="2400" b="1"/>
              <a:t>Extremes are Studied and Beneficial Events Ignored</a:t>
            </a:r>
            <a:endParaRPr lang="en-CA" altLang="en-US" sz="2400" b="1"/>
          </a:p>
        </p:txBody>
      </p:sp>
      <p:sp>
        <p:nvSpPr>
          <p:cNvPr id="6" name="Text Box 5"/>
          <p:cNvSpPr txBox="1"/>
          <p:nvPr/>
        </p:nvSpPr>
        <p:spPr>
          <a:xfrm>
            <a:off x="328295" y="4474210"/>
            <a:ext cx="11313795" cy="2676525"/>
          </a:xfrm>
          <a:prstGeom prst="rect">
            <a:avLst/>
          </a:prstGeom>
          <a:noFill/>
        </p:spPr>
        <p:txBody>
          <a:bodyPr wrap="square" rtlCol="0">
            <a:noAutofit/>
          </a:bodyPr>
          <a:p>
            <a:r>
              <a:rPr lang="en-US" altLang="en-US" sz="2000" b="1"/>
              <a:t>The map shows changes in the magnitude of extreme drought under climate change</a:t>
            </a:r>
            <a:r>
              <a:rPr lang="en-CA" altLang="en-US" sz="2000" b="1"/>
              <a:t> according to </a:t>
            </a:r>
            <a:r>
              <a:rPr lang="en-US" altLang="en-US" sz="2000" b="1"/>
              <a:t>the highly-regarded NCAR CESM2 Climate Model.</a:t>
            </a:r>
            <a:r>
              <a:rPr lang="en-CA" altLang="en-US" sz="2000" b="1"/>
              <a:t> </a:t>
            </a:r>
            <a:r>
              <a:rPr lang="en-US" altLang="en-US" sz="2000" b="1"/>
              <a:t> </a:t>
            </a:r>
            <a:r>
              <a:rPr lang="en-CA" altLang="en-US" sz="2000" b="1"/>
              <a:t>O</a:t>
            </a:r>
            <a:r>
              <a:rPr lang="en-US" altLang="en-US" sz="2000" b="1"/>
              <a:t>verall, this model simulates that warming decreases the frequency and intensity of extreme drought in more locations than it increases</a:t>
            </a:r>
            <a:r>
              <a:rPr lang="en-CA" altLang="en-US" sz="2000" b="1"/>
              <a:t>. </a:t>
            </a:r>
            <a:r>
              <a:rPr lang="en-US" altLang="en-US" sz="2000" b="1"/>
              <a:t>The black dots show</a:t>
            </a:r>
            <a:r>
              <a:rPr lang="en-CA" altLang="en-US" sz="2000" b="1"/>
              <a:t> </a:t>
            </a:r>
            <a:r>
              <a:rPr lang="en-US" altLang="en-US" sz="2000" b="1"/>
              <a:t>EEA studies overwhelmingly sample areas where droughts are getting more intense and more frequent</a:t>
            </a:r>
            <a:r>
              <a:rPr lang="en-CA" altLang="en-US" sz="2000" b="1"/>
              <a:t>. J</a:t>
            </a:r>
            <a:r>
              <a:rPr lang="en-US" altLang="en-US" sz="2000" b="1"/>
              <a:t>ust rel</a:t>
            </a:r>
            <a:r>
              <a:rPr lang="en-CA" altLang="en-US" sz="2000" b="1"/>
              <a:t>ying</a:t>
            </a:r>
            <a:r>
              <a:rPr lang="en-US" altLang="en-US" sz="2000" b="1"/>
              <a:t> on the EEA sample</a:t>
            </a:r>
            <a:r>
              <a:rPr lang="en-CA" altLang="en-US" sz="2000" b="1"/>
              <a:t> gives an </a:t>
            </a:r>
            <a:r>
              <a:rPr lang="en-US" altLang="en-US" sz="2000" b="1"/>
              <a:t>incorrect impression not only on the magnitude of change in extreme droughts</a:t>
            </a:r>
            <a:r>
              <a:rPr lang="en-CA" altLang="en-US" sz="2000" b="1"/>
              <a:t> </a:t>
            </a:r>
            <a:r>
              <a:rPr lang="en-US" altLang="en-US" sz="2000" b="1"/>
              <a:t>but also on the sign of the direction of change!</a:t>
            </a:r>
            <a:endParaRPr lang="en-US" altLang="en-US" sz="2000" b="1"/>
          </a:p>
        </p:txBody>
      </p:sp>
      <p:pic>
        <p:nvPicPr>
          <p:cNvPr id="3" name="Picture 2"/>
          <p:cNvPicPr>
            <a:picLocks noChangeAspect="1"/>
          </p:cNvPicPr>
          <p:nvPr/>
        </p:nvPicPr>
        <p:blipFill>
          <a:blip r:embed="rId1"/>
          <a:stretch>
            <a:fillRect/>
          </a:stretch>
        </p:blipFill>
        <p:spPr>
          <a:xfrm>
            <a:off x="2013585" y="892810"/>
            <a:ext cx="8086090" cy="3582035"/>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920750" y="110490"/>
            <a:ext cx="9919970" cy="1023620"/>
          </a:xfrm>
          <a:prstGeom prst="rect">
            <a:avLst/>
          </a:prstGeom>
          <a:noFill/>
        </p:spPr>
        <p:txBody>
          <a:bodyPr wrap="square" rtlCol="0">
            <a:noAutofit/>
          </a:bodyPr>
          <a:p>
            <a:r>
              <a:rPr lang="en-CA" altLang="en-US" sz="2200" b="1"/>
              <a:t>Claim: </a:t>
            </a:r>
            <a:r>
              <a:rPr lang="en-US" altLang="en-US" sz="2200" b="1"/>
              <a:t>As climate change causes our planet to warm, marine heatwaves are</a:t>
            </a:r>
            <a:r>
              <a:rPr lang="en-CA" altLang="en-US" sz="2200" b="1"/>
              <a:t> </a:t>
            </a:r>
            <a:r>
              <a:rPr lang="en-US" altLang="en-US" sz="2200" b="1"/>
              <a:t>becoming more frequent, more intense, and longer lasting.</a:t>
            </a:r>
            <a:endParaRPr lang="en-CA" altLang="en-US" sz="2200" b="1"/>
          </a:p>
        </p:txBody>
      </p:sp>
      <p:sp>
        <p:nvSpPr>
          <p:cNvPr id="6" name="Text Box 5"/>
          <p:cNvSpPr txBox="1"/>
          <p:nvPr/>
        </p:nvSpPr>
        <p:spPr>
          <a:xfrm>
            <a:off x="108585" y="3201670"/>
            <a:ext cx="5165725" cy="3656330"/>
          </a:xfrm>
          <a:prstGeom prst="rect">
            <a:avLst/>
          </a:prstGeom>
          <a:noFill/>
        </p:spPr>
        <p:txBody>
          <a:bodyPr wrap="square" rtlCol="0">
            <a:noAutofit/>
          </a:bodyPr>
          <a:p>
            <a:endParaRPr lang="en-CA" altLang="en-US" sz="2000" b="1"/>
          </a:p>
          <a:p>
            <a:r>
              <a:rPr lang="en-CA" altLang="en-US" b="1"/>
              <a:t>“</a:t>
            </a:r>
            <a:r>
              <a:rPr lang="en-US" altLang="en-US" b="1"/>
              <a:t>Regions of high SST and low-level convergence follow the Sun. As the Sun moves away from a convective region, the strong trade winds set in, and the evaporative cooling enhances, resulting in a net cooling of the surface. We conclude that the evaporative cooling associated with the seasonal and interannual variations of trade winds is one of the major factors that modulate the SST distribution of the Pacific warm pool.</a:t>
            </a:r>
            <a:r>
              <a:rPr lang="en-CA" altLang="en-US" b="1"/>
              <a:t>”</a:t>
            </a:r>
            <a:endParaRPr lang="en-CA" altLang="en-US" b="1"/>
          </a:p>
        </p:txBody>
      </p:sp>
      <p:pic>
        <p:nvPicPr>
          <p:cNvPr id="2" name="Picture 1"/>
          <p:cNvPicPr>
            <a:picLocks noChangeAspect="1"/>
          </p:cNvPicPr>
          <p:nvPr/>
        </p:nvPicPr>
        <p:blipFill>
          <a:blip r:embed="rId1"/>
          <a:stretch>
            <a:fillRect/>
          </a:stretch>
        </p:blipFill>
        <p:spPr>
          <a:xfrm>
            <a:off x="782320" y="1359535"/>
            <a:ext cx="3818255" cy="2144395"/>
          </a:xfrm>
          <a:prstGeom prst="rect">
            <a:avLst/>
          </a:prstGeom>
        </p:spPr>
      </p:pic>
      <p:pic>
        <p:nvPicPr>
          <p:cNvPr id="4" name="Picture 3" descr="GMHW map 01 to 10 2025"/>
          <p:cNvPicPr>
            <a:picLocks noChangeAspect="1"/>
          </p:cNvPicPr>
          <p:nvPr/>
        </p:nvPicPr>
        <p:blipFill>
          <a:blip r:embed="rId2"/>
          <a:stretch>
            <a:fillRect/>
          </a:stretch>
        </p:blipFill>
        <p:spPr>
          <a:xfrm>
            <a:off x="5274310" y="882650"/>
            <a:ext cx="6421120" cy="3521710"/>
          </a:xfrm>
          <a:prstGeom prst="rect">
            <a:avLst/>
          </a:prstGeom>
        </p:spPr>
      </p:pic>
      <p:sp>
        <p:nvSpPr>
          <p:cNvPr id="7" name="Text Box 6"/>
          <p:cNvSpPr txBox="1"/>
          <p:nvPr/>
        </p:nvSpPr>
        <p:spPr>
          <a:xfrm>
            <a:off x="5527675" y="4404360"/>
            <a:ext cx="6329680" cy="2382520"/>
          </a:xfrm>
          <a:prstGeom prst="rect">
            <a:avLst/>
          </a:prstGeom>
          <a:noFill/>
        </p:spPr>
        <p:txBody>
          <a:bodyPr wrap="square" rtlCol="0">
            <a:noAutofit/>
          </a:bodyPr>
          <a:p>
            <a:r>
              <a:rPr lang="en-US" altLang="en-US" b="1">
                <a:sym typeface="+mn-ea"/>
              </a:rPr>
              <a:t>Animation shows locations of moderate to severe MHWs mid-month 2025 January to October. A marine heatwave is defined as one where the measured temperature is within 10% of the maximum values observed (i.e., above the Threshold (90th quantile) , for at least 5 consecutive days. For this, the intensity is compared to the difference between the climatological mean and the 90th percentile value (threshold).</a:t>
            </a:r>
            <a:r>
              <a:rPr lang="en-CA" altLang="en-US" b="1">
                <a:sym typeface="+mn-ea"/>
              </a:rPr>
              <a:t> </a:t>
            </a:r>
            <a:endParaRPr lang="en-US"/>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821815" y="292735"/>
            <a:ext cx="8237855" cy="534035"/>
          </a:xfrm>
          <a:prstGeom prst="rect">
            <a:avLst/>
          </a:prstGeom>
          <a:noFill/>
        </p:spPr>
        <p:txBody>
          <a:bodyPr wrap="square" rtlCol="0">
            <a:noAutofit/>
          </a:bodyPr>
          <a:p>
            <a:r>
              <a:rPr lang="en-US" sz="2400" b="1"/>
              <a:t>The Adjustment Problem with Temperature Records</a:t>
            </a:r>
            <a:endParaRPr lang="en-US" sz="2400" b="1"/>
          </a:p>
        </p:txBody>
      </p:sp>
      <p:sp>
        <p:nvSpPr>
          <p:cNvPr id="6" name="Text Box 5"/>
          <p:cNvSpPr txBox="1"/>
          <p:nvPr/>
        </p:nvSpPr>
        <p:spPr>
          <a:xfrm>
            <a:off x="641985" y="4464050"/>
            <a:ext cx="10368915" cy="1915795"/>
          </a:xfrm>
          <a:prstGeom prst="rect">
            <a:avLst/>
          </a:prstGeom>
          <a:noFill/>
        </p:spPr>
        <p:txBody>
          <a:bodyPr wrap="square" rtlCol="0">
            <a:noAutofit/>
          </a:bodyPr>
          <a:p>
            <a:r>
              <a:rPr lang="en-US" altLang="en-US" sz="2000" b="1"/>
              <a:t>Columns in the charts show average temperature trends for four multi-decadal periods within the century depicted. Trends were computed and compiled from absolute temperatures recorded at 23 CRN#1 stations spread around the continental US.  The unadjusted records were quite mixed and collectively showed a flat century trend.  However, adjusted records from the same stations showed warming of 0.68 over the century.</a:t>
            </a:r>
            <a:endParaRPr lang="en-US" altLang="en-US" sz="2000" b="1"/>
          </a:p>
        </p:txBody>
      </p:sp>
      <p:pic>
        <p:nvPicPr>
          <p:cNvPr id="2" name="Picture 1" descr="CRN1 Trends U and A"/>
          <p:cNvPicPr>
            <a:picLocks noChangeAspect="1"/>
          </p:cNvPicPr>
          <p:nvPr/>
        </p:nvPicPr>
        <p:blipFill>
          <a:blip r:embed="rId1"/>
          <a:stretch>
            <a:fillRect/>
          </a:stretch>
        </p:blipFill>
        <p:spPr>
          <a:xfrm>
            <a:off x="2628900" y="887730"/>
            <a:ext cx="6395720" cy="3514725"/>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360170" y="292735"/>
            <a:ext cx="9074150" cy="534035"/>
          </a:xfrm>
          <a:prstGeom prst="rect">
            <a:avLst/>
          </a:prstGeom>
          <a:noFill/>
        </p:spPr>
        <p:txBody>
          <a:bodyPr wrap="square" rtlCol="0">
            <a:noAutofit/>
          </a:bodyPr>
          <a:p>
            <a:r>
              <a:rPr lang="en-US" sz="2400" b="1"/>
              <a:t>Added Warming Example 1 -- </a:t>
            </a:r>
            <a:r>
              <a:rPr lang="en-US" altLang="en-US" sz="2400" b="1"/>
              <a:t>350412 Baker City, Oregon</a:t>
            </a:r>
            <a:endParaRPr lang="en-US" altLang="en-US" sz="2400" b="1"/>
          </a:p>
        </p:txBody>
      </p:sp>
      <p:sp>
        <p:nvSpPr>
          <p:cNvPr id="6" name="Text Box 5"/>
          <p:cNvSpPr txBox="1"/>
          <p:nvPr/>
        </p:nvSpPr>
        <p:spPr>
          <a:xfrm>
            <a:off x="306070" y="5053330"/>
            <a:ext cx="11161395" cy="1718945"/>
          </a:xfrm>
          <a:prstGeom prst="rect">
            <a:avLst/>
          </a:prstGeom>
          <a:noFill/>
        </p:spPr>
        <p:txBody>
          <a:bodyPr wrap="square" rtlCol="0">
            <a:noAutofit/>
          </a:bodyPr>
          <a:p>
            <a:r>
              <a:rPr lang="en-US" altLang="en-US" sz="2000" b="1"/>
              <a:t>Over 125 years GHCN v.3 unadjusted shows a trend of -0.0051 C/century. The adjusted data shows +1.48C/century. How does the difference arise? The coverage is about the same, though 7 years of data are dropped in the adjusted file. However, </a:t>
            </a:r>
            <a:r>
              <a:rPr lang="en-CA" altLang="en-US" sz="2000" b="1"/>
              <a:t>older </a:t>
            </a:r>
            <a:r>
              <a:rPr lang="en-US" altLang="en-US" sz="2000" b="1"/>
              <a:t>values are systematically lowered in the adjusted version: </a:t>
            </a:r>
            <a:r>
              <a:rPr lang="en-CA" altLang="en-US" sz="2000" b="1"/>
              <a:t>e.g </a:t>
            </a:r>
            <a:r>
              <a:rPr lang="en-US" altLang="en-US" sz="2000" b="1"/>
              <a:t> prior to 1911, adjusted temperatures decade by decade are cooler by more than -2C each month.</a:t>
            </a:r>
            <a:endParaRPr lang="en-US" altLang="en-US" sz="2000" b="1"/>
          </a:p>
        </p:txBody>
      </p:sp>
      <p:pic>
        <p:nvPicPr>
          <p:cNvPr id="2" name="Picture 1"/>
          <p:cNvPicPr>
            <a:picLocks noChangeAspect="1"/>
          </p:cNvPicPr>
          <p:nvPr/>
        </p:nvPicPr>
        <p:blipFill>
          <a:blip r:embed="rId1"/>
          <a:stretch>
            <a:fillRect/>
          </a:stretch>
        </p:blipFill>
        <p:spPr>
          <a:xfrm>
            <a:off x="2093595" y="826770"/>
            <a:ext cx="6344285" cy="4105275"/>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360170" y="292735"/>
            <a:ext cx="9074150" cy="534035"/>
          </a:xfrm>
          <a:prstGeom prst="rect">
            <a:avLst/>
          </a:prstGeom>
          <a:noFill/>
        </p:spPr>
        <p:txBody>
          <a:bodyPr wrap="square" rtlCol="0">
            <a:noAutofit/>
          </a:bodyPr>
          <a:p>
            <a:r>
              <a:rPr lang="en-US" sz="2400" b="1"/>
              <a:t>Added Warming Example 2 -- </a:t>
            </a:r>
            <a:r>
              <a:rPr lang="en-US" altLang="en-US" sz="2400" b="1"/>
              <a:t>417945 San Antonio, Texas</a:t>
            </a:r>
            <a:endParaRPr lang="en-US" altLang="en-US" sz="2400" b="1"/>
          </a:p>
        </p:txBody>
      </p:sp>
      <p:sp>
        <p:nvSpPr>
          <p:cNvPr id="6" name="Text Box 5"/>
          <p:cNvSpPr txBox="1"/>
          <p:nvPr/>
        </p:nvSpPr>
        <p:spPr>
          <a:xfrm>
            <a:off x="977265" y="4902835"/>
            <a:ext cx="10522585" cy="1840230"/>
          </a:xfrm>
          <a:prstGeom prst="rect">
            <a:avLst/>
          </a:prstGeom>
          <a:noFill/>
        </p:spPr>
        <p:txBody>
          <a:bodyPr wrap="square" rtlCol="0">
            <a:noAutofit/>
          </a:bodyPr>
          <a:p>
            <a:r>
              <a:rPr lang="en-US" altLang="en-US" sz="2000" b="1"/>
              <a:t>Here the unadjusted record had a complete 100% coverage, and the adjustments deleted 262 months of data, reducing the coverage to 83%. In addition, the past was cooled,  and temperatures since 1997 were increased by about 0.5C each year.  Due to deleted years of data along with recent increases, San Antonio went from an unadjusted trend of +0.30C/century to an adjusted trend of +0.92C/century, tripling the warming at that location.</a:t>
            </a:r>
            <a:endParaRPr lang="en-US" altLang="en-US" sz="2000" b="1"/>
          </a:p>
        </p:txBody>
      </p:sp>
      <p:pic>
        <p:nvPicPr>
          <p:cNvPr id="3" name="Picture 2"/>
          <p:cNvPicPr>
            <a:picLocks noChangeAspect="1"/>
          </p:cNvPicPr>
          <p:nvPr/>
        </p:nvPicPr>
        <p:blipFill>
          <a:blip r:embed="rId1"/>
          <a:stretch>
            <a:fillRect/>
          </a:stretch>
        </p:blipFill>
        <p:spPr>
          <a:xfrm>
            <a:off x="2326005" y="666115"/>
            <a:ext cx="6410325" cy="414845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979930" y="292735"/>
            <a:ext cx="7708900" cy="534035"/>
          </a:xfrm>
          <a:prstGeom prst="rect">
            <a:avLst/>
          </a:prstGeom>
          <a:noFill/>
        </p:spPr>
        <p:txBody>
          <a:bodyPr wrap="square" rtlCol="0">
            <a:noAutofit/>
          </a:bodyPr>
          <a:p>
            <a:r>
              <a:rPr lang="en-US" sz="2400" b="1"/>
              <a:t>Study of Long Term US Stations Certified CRN#1</a:t>
            </a:r>
            <a:endParaRPr lang="en-US" altLang="en-US" sz="2400" b="1"/>
          </a:p>
        </p:txBody>
      </p:sp>
      <p:sp>
        <p:nvSpPr>
          <p:cNvPr id="6" name="Text Box 5"/>
          <p:cNvSpPr txBox="1"/>
          <p:nvPr/>
        </p:nvSpPr>
        <p:spPr>
          <a:xfrm>
            <a:off x="977265" y="4826000"/>
            <a:ext cx="10522585" cy="1840230"/>
          </a:xfrm>
          <a:prstGeom prst="rect">
            <a:avLst/>
          </a:prstGeom>
          <a:noFill/>
        </p:spPr>
        <p:txBody>
          <a:bodyPr wrap="square" rtlCol="0">
            <a:noAutofit/>
          </a:bodyPr>
          <a:p>
            <a:r>
              <a:rPr lang="en-US" altLang="en-US" sz="2000" b="1"/>
              <a:t>These 23 US stations comprise a random sample for studying the effects of adjustments upon historical records. All these USHCN stations inspected by surfacestations.org met the CRN standard for #1 rating. The sample was formed on a physical criterion, siting quality, independent of the content of the temperature records.  It is startling to see how distorted and degraded are the adjusted records compared to the records submitted by weather authorities. </a:t>
            </a:r>
            <a:endParaRPr lang="en-US" altLang="en-US" sz="2000" b="1"/>
          </a:p>
        </p:txBody>
      </p:sp>
      <p:pic>
        <p:nvPicPr>
          <p:cNvPr id="4" name="Picture 3"/>
          <p:cNvPicPr>
            <a:picLocks noChangeAspect="1"/>
          </p:cNvPicPr>
          <p:nvPr/>
        </p:nvPicPr>
        <p:blipFill>
          <a:blip r:embed="rId1"/>
          <a:stretch>
            <a:fillRect/>
          </a:stretch>
        </p:blipFill>
        <p:spPr>
          <a:xfrm>
            <a:off x="2141220" y="826770"/>
            <a:ext cx="7000875" cy="376237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510030" y="358775"/>
            <a:ext cx="7917815" cy="534035"/>
          </a:xfrm>
          <a:prstGeom prst="rect">
            <a:avLst/>
          </a:prstGeom>
          <a:noFill/>
        </p:spPr>
        <p:txBody>
          <a:bodyPr wrap="square" rtlCol="0">
            <a:noAutofit/>
          </a:bodyPr>
          <a:p>
            <a:r>
              <a:rPr lang="en-US" sz="2400" b="1"/>
              <a:t>Too Many Temperature Missteps to Ignore or Dismiss</a:t>
            </a:r>
            <a:endParaRPr lang="en-US" altLang="en-US" sz="2400" b="1"/>
          </a:p>
        </p:txBody>
      </p:sp>
      <p:sp>
        <p:nvSpPr>
          <p:cNvPr id="6" name="Text Box 5"/>
          <p:cNvSpPr txBox="1"/>
          <p:nvPr/>
        </p:nvSpPr>
        <p:spPr>
          <a:xfrm>
            <a:off x="977265" y="4826000"/>
            <a:ext cx="10522585" cy="1840230"/>
          </a:xfrm>
          <a:prstGeom prst="rect">
            <a:avLst/>
          </a:prstGeom>
          <a:noFill/>
        </p:spPr>
        <p:txBody>
          <a:bodyPr wrap="square" rtlCol="0">
            <a:noAutofit/>
          </a:bodyPr>
          <a:p>
            <a:endParaRPr lang="en-US" altLang="en-US" sz="2000" b="1"/>
          </a:p>
        </p:txBody>
      </p:sp>
      <p:pic>
        <p:nvPicPr>
          <p:cNvPr id="2" name="Picture 1"/>
          <p:cNvPicPr>
            <a:picLocks noChangeAspect="1"/>
          </p:cNvPicPr>
          <p:nvPr/>
        </p:nvPicPr>
        <p:blipFill>
          <a:blip r:embed="rId1"/>
          <a:stretch>
            <a:fillRect/>
          </a:stretch>
        </p:blipFill>
        <p:spPr>
          <a:xfrm>
            <a:off x="2072005" y="1050925"/>
            <a:ext cx="7271385" cy="519811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510030" y="358775"/>
            <a:ext cx="8589645" cy="534035"/>
          </a:xfrm>
          <a:prstGeom prst="rect">
            <a:avLst/>
          </a:prstGeom>
          <a:noFill/>
        </p:spPr>
        <p:txBody>
          <a:bodyPr wrap="square" rtlCol="0">
            <a:noAutofit/>
          </a:bodyPr>
          <a:p>
            <a:r>
              <a:rPr lang="en-CA" altLang="en-US" sz="2400" b="1"/>
              <a:t>Interpolating Smears Warming Over Places Lacking Data</a:t>
            </a:r>
            <a:endParaRPr lang="en-CA" altLang="en-US" sz="2400" b="1"/>
          </a:p>
        </p:txBody>
      </p:sp>
      <p:sp>
        <p:nvSpPr>
          <p:cNvPr id="6" name="Text Box 5"/>
          <p:cNvSpPr txBox="1"/>
          <p:nvPr/>
        </p:nvSpPr>
        <p:spPr>
          <a:xfrm>
            <a:off x="746125" y="5310505"/>
            <a:ext cx="10522585" cy="1840230"/>
          </a:xfrm>
          <a:prstGeom prst="rect">
            <a:avLst/>
          </a:prstGeom>
          <a:noFill/>
        </p:spPr>
        <p:txBody>
          <a:bodyPr wrap="square" rtlCol="0">
            <a:noAutofit/>
          </a:bodyPr>
          <a:p>
            <a:endParaRPr lang="en-US" altLang="en-US" sz="2000" b="1"/>
          </a:p>
        </p:txBody>
      </p:sp>
      <p:pic>
        <p:nvPicPr>
          <p:cNvPr id="3" name="Picture 2" descr="NOAA July 2024 Heat vs Data"/>
          <p:cNvPicPr>
            <a:picLocks noChangeAspect="1"/>
          </p:cNvPicPr>
          <p:nvPr/>
        </p:nvPicPr>
        <p:blipFill>
          <a:blip r:embed="rId1"/>
          <a:stretch>
            <a:fillRect/>
          </a:stretch>
        </p:blipFill>
        <p:spPr>
          <a:xfrm>
            <a:off x="3105150" y="824230"/>
            <a:ext cx="5805170" cy="4486275"/>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979930" y="292735"/>
            <a:ext cx="7708900" cy="534035"/>
          </a:xfrm>
          <a:prstGeom prst="rect">
            <a:avLst/>
          </a:prstGeom>
          <a:noFill/>
        </p:spPr>
        <p:txBody>
          <a:bodyPr wrap="square" rtlCol="0">
            <a:noAutofit/>
          </a:bodyPr>
          <a:p>
            <a:endParaRPr lang="en-US" altLang="en-US" sz="2400" b="1"/>
          </a:p>
        </p:txBody>
      </p:sp>
      <p:sp>
        <p:nvSpPr>
          <p:cNvPr id="6" name="Text Box 5"/>
          <p:cNvSpPr txBox="1"/>
          <p:nvPr/>
        </p:nvSpPr>
        <p:spPr>
          <a:xfrm>
            <a:off x="977265" y="4826000"/>
            <a:ext cx="10522585" cy="1840230"/>
          </a:xfrm>
          <a:prstGeom prst="rect">
            <a:avLst/>
          </a:prstGeom>
          <a:noFill/>
        </p:spPr>
        <p:txBody>
          <a:bodyPr wrap="square" rtlCol="0">
            <a:noAutofit/>
          </a:bodyPr>
          <a:p>
            <a:endParaRPr lang="en-US" altLang="en-US" sz="2000" b="1"/>
          </a:p>
        </p:txBody>
      </p:sp>
      <p:pic>
        <p:nvPicPr>
          <p:cNvPr id="3" name="Picture 2"/>
          <p:cNvPicPr>
            <a:picLocks noChangeAspect="1"/>
          </p:cNvPicPr>
          <p:nvPr/>
        </p:nvPicPr>
        <p:blipFill>
          <a:blip r:embed="rId1"/>
          <a:stretch>
            <a:fillRect/>
          </a:stretch>
        </p:blipFill>
        <p:spPr>
          <a:xfrm>
            <a:off x="2667000" y="1171575"/>
            <a:ext cx="6858000" cy="451485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838960" y="358775"/>
            <a:ext cx="7863205" cy="534035"/>
          </a:xfrm>
          <a:prstGeom prst="rect">
            <a:avLst/>
          </a:prstGeom>
          <a:noFill/>
        </p:spPr>
        <p:txBody>
          <a:bodyPr wrap="square" rtlCol="0">
            <a:noAutofit/>
          </a:bodyPr>
          <a:p>
            <a:r>
              <a:rPr lang="en-CA" altLang="en-US" sz="2400" b="1"/>
              <a:t>Exaggerated Temperatures and Climate Extremes</a:t>
            </a:r>
            <a:endParaRPr lang="en-CA" altLang="en-US" sz="2400" b="1"/>
          </a:p>
        </p:txBody>
      </p:sp>
      <p:sp>
        <p:nvSpPr>
          <p:cNvPr id="6" name="Text Box 5"/>
          <p:cNvSpPr txBox="1"/>
          <p:nvPr/>
        </p:nvSpPr>
        <p:spPr>
          <a:xfrm>
            <a:off x="1510030" y="6068060"/>
            <a:ext cx="8959850" cy="575310"/>
          </a:xfrm>
          <a:prstGeom prst="rect">
            <a:avLst/>
          </a:prstGeom>
          <a:noFill/>
        </p:spPr>
        <p:txBody>
          <a:bodyPr wrap="square" rtlCol="0">
            <a:noAutofit/>
          </a:bodyPr>
          <a:p>
            <a:r>
              <a:rPr lang="en-CA" altLang="en-US" sz="2400" b="1">
                <a:sym typeface="+mn-ea"/>
              </a:rPr>
              <a:t>Extreme Event Attribution (EEA) Studies are Biased Hot</a:t>
            </a:r>
            <a:endParaRPr lang="en-US" altLang="en-US" sz="2400" b="1"/>
          </a:p>
        </p:txBody>
      </p:sp>
      <p:pic>
        <p:nvPicPr>
          <p:cNvPr id="2" name="Picture 1" descr="NOAA US temp 2019 2021"/>
          <p:cNvPicPr>
            <a:picLocks noChangeAspect="1"/>
          </p:cNvPicPr>
          <p:nvPr/>
        </p:nvPicPr>
        <p:blipFill>
          <a:blip r:embed="rId1"/>
          <a:stretch>
            <a:fillRect/>
          </a:stretch>
        </p:blipFill>
        <p:spPr>
          <a:xfrm>
            <a:off x="3399790" y="892810"/>
            <a:ext cx="4595495" cy="486410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3931</Words>
  <Application>WPS Presentation</Application>
  <PresentationFormat>Widescreen</PresentationFormat>
  <Paragraphs>38</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11</vt:i4>
      </vt:variant>
    </vt:vector>
  </HeadingPairs>
  <TitlesOfParts>
    <vt:vector size="20" baseType="lpstr">
      <vt:lpstr>Arial</vt:lpstr>
      <vt:lpstr>SimSun</vt:lpstr>
      <vt:lpstr>Wingdings</vt:lpstr>
      <vt:lpstr>Wingdings</vt:lpstr>
      <vt:lpstr>Microsoft YaHei</vt:lpstr>
      <vt:lpstr>Arial Unicode MS</vt:lpstr>
      <vt:lpstr>Calibri</vt:lpstr>
      <vt:lpstr>WPS</vt:lpstr>
      <vt:lpstr>1_WPS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Presentation</dc:title>
  <dc:creator>rclut</dc:creator>
  <cp:lastModifiedBy>Ron Clutz</cp:lastModifiedBy>
  <cp:revision>12</cp:revision>
  <dcterms:created xsi:type="dcterms:W3CDTF">2026-06-09T14:02:00Z</dcterms:created>
  <dcterms:modified xsi:type="dcterms:W3CDTF">2026-06-21T18:53:58Z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1033-12.1.0.26880</vt:lpwstr>
  </property>
  <property fmtid="{D5CDD505-2E9C-101B-9397-08002B2CF9AE}" pid="3" name="ICV">
    <vt:lpwstr>423EED0A3126486D8A345B942860671C_11</vt:lpwstr>
  </property>
</Properties>
</file>