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sldIdLst>
    <p:sldId id="257" r:id="rId4"/>
    <p:sldId id="259" r:id="rId5"/>
    <p:sldId id="258" r:id="rId6"/>
    <p:sldId id="260" r:id="rId7"/>
    <p:sldId id="261" r:id="rId8"/>
    <p:sldId id="264" r:id="rId9"/>
    <p:sldId id="262" r:id="rId10"/>
    <p:sldId id="26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60"/>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 Type="http://schemas.openxmlformats.org/officeDocument/2006/relationships/theme" Target="theme/theme1.xml"/><Relationship Id="rId14" Type="http://schemas.openxmlformats.org/officeDocument/2006/relationships/tableStyles" Target="tableStyles.xml"/><Relationship Id="rId13" Type="http://schemas.openxmlformats.org/officeDocument/2006/relationships/viewProps" Target="viewProps.xml"/><Relationship Id="rId12" Type="http://schemas.openxmlformats.org/officeDocument/2006/relationships/presProps" Target="presProps.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67.xml"/><Relationship Id="rId5" Type="http://schemas.openxmlformats.org/officeDocument/2006/relationships/tags" Target="../tags/tag66.xml"/><Relationship Id="rId4" Type="http://schemas.openxmlformats.org/officeDocument/2006/relationships/tags" Target="../tags/tag65.xml"/><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6" Type="http://schemas.openxmlformats.org/officeDocument/2006/relationships/tags" Target="../tags/tag72.xml"/><Relationship Id="rId5" Type="http://schemas.openxmlformats.org/officeDocument/2006/relationships/tags" Target="../tags/tag71.xml"/><Relationship Id="rId4" Type="http://schemas.openxmlformats.org/officeDocument/2006/relationships/tags" Target="../tags/tag70.xml"/><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6" Type="http://schemas.openxmlformats.org/officeDocument/2006/relationships/tags" Target="../tags/tag77.xml"/><Relationship Id="rId5" Type="http://schemas.openxmlformats.org/officeDocument/2006/relationships/tags" Target="../tags/tag76.xml"/><Relationship Id="rId4" Type="http://schemas.openxmlformats.org/officeDocument/2006/relationships/tags" Target="../tags/tag75.xml"/><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7" Type="http://schemas.openxmlformats.org/officeDocument/2006/relationships/tags" Target="../tags/tag83.xml"/><Relationship Id="rId6" Type="http://schemas.openxmlformats.org/officeDocument/2006/relationships/tags" Target="../tags/tag82.xml"/><Relationship Id="rId5" Type="http://schemas.openxmlformats.org/officeDocument/2006/relationships/tags" Target="../tags/tag81.xml"/><Relationship Id="rId4" Type="http://schemas.openxmlformats.org/officeDocument/2006/relationships/tags" Target="../tags/tag80.xml"/><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91.xml"/><Relationship Id="rId8" Type="http://schemas.openxmlformats.org/officeDocument/2006/relationships/tags" Target="../tags/tag90.xml"/><Relationship Id="rId7" Type="http://schemas.openxmlformats.org/officeDocument/2006/relationships/tags" Target="../tags/tag89.xml"/><Relationship Id="rId6" Type="http://schemas.openxmlformats.org/officeDocument/2006/relationships/tags" Target="../tags/tag88.xml"/><Relationship Id="rId5" Type="http://schemas.openxmlformats.org/officeDocument/2006/relationships/tags" Target="../tags/tag87.xml"/><Relationship Id="rId4" Type="http://schemas.openxmlformats.org/officeDocument/2006/relationships/tags" Target="../tags/tag86.xml"/><Relationship Id="rId3" Type="http://schemas.openxmlformats.org/officeDocument/2006/relationships/tags" Target="../tags/tag85.xml"/><Relationship Id="rId2" Type="http://schemas.openxmlformats.org/officeDocument/2006/relationships/tags" Target="../tags/tag84.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5" Type="http://schemas.openxmlformats.org/officeDocument/2006/relationships/tags" Target="../tags/tag95.xml"/><Relationship Id="rId4" Type="http://schemas.openxmlformats.org/officeDocument/2006/relationships/tags" Target="../tags/tag94.xml"/><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4" Type="http://schemas.openxmlformats.org/officeDocument/2006/relationships/tags" Target="../tags/tag98.xml"/><Relationship Id="rId3" Type="http://schemas.openxmlformats.org/officeDocument/2006/relationships/tags" Target="../tags/tag97.xml"/><Relationship Id="rId2" Type="http://schemas.openxmlformats.org/officeDocument/2006/relationships/tags" Target="../tags/tag96.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7" Type="http://schemas.openxmlformats.org/officeDocument/2006/relationships/tags" Target="../tags/tag104.xml"/><Relationship Id="rId6" Type="http://schemas.openxmlformats.org/officeDocument/2006/relationships/tags" Target="../tags/tag103.xml"/><Relationship Id="rId5" Type="http://schemas.openxmlformats.org/officeDocument/2006/relationships/tags" Target="../tags/tag102.xml"/><Relationship Id="rId4" Type="http://schemas.openxmlformats.org/officeDocument/2006/relationships/tags" Target="../tags/tag101.xml"/><Relationship Id="rId3" Type="http://schemas.openxmlformats.org/officeDocument/2006/relationships/tags" Target="../tags/tag100.xml"/><Relationship Id="rId2" Type="http://schemas.openxmlformats.org/officeDocument/2006/relationships/tags" Target="../tags/tag99.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6" Type="http://schemas.openxmlformats.org/officeDocument/2006/relationships/tags" Target="../tags/tag109.xml"/><Relationship Id="rId5" Type="http://schemas.openxmlformats.org/officeDocument/2006/relationships/tags" Target="../tags/tag108.xml"/><Relationship Id="rId4" Type="http://schemas.openxmlformats.org/officeDocument/2006/relationships/tags" Target="../tags/tag107.xml"/><Relationship Id="rId3" Type="http://schemas.openxmlformats.org/officeDocument/2006/relationships/tags" Target="../tags/tag106.xml"/><Relationship Id="rId2" Type="http://schemas.openxmlformats.org/officeDocument/2006/relationships/tags" Target="../tags/tag105.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5" Type="http://schemas.openxmlformats.org/officeDocument/2006/relationships/tags" Target="../tags/tag113.xml"/><Relationship Id="rId4" Type="http://schemas.openxmlformats.org/officeDocument/2006/relationships/tags" Target="../tags/tag112.xml"/><Relationship Id="rId3" Type="http://schemas.openxmlformats.org/officeDocument/2006/relationships/tags" Target="../tags/tag111.xml"/><Relationship Id="rId2" Type="http://schemas.openxmlformats.org/officeDocument/2006/relationships/tags" Target="../tags/tag110.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6" Type="http://schemas.openxmlformats.org/officeDocument/2006/relationships/tags" Target="../tags/tag118.xml"/><Relationship Id="rId5" Type="http://schemas.openxmlformats.org/officeDocument/2006/relationships/tags" Target="../tags/tag117.xml"/><Relationship Id="rId4" Type="http://schemas.openxmlformats.org/officeDocument/2006/relationships/tags" Target="../tags/tag116.xml"/><Relationship Id="rId3" Type="http://schemas.openxmlformats.org/officeDocument/2006/relationships/tags" Target="../tags/tag115.xml"/><Relationship Id="rId2" Type="http://schemas.openxmlformats.org/officeDocument/2006/relationships/tags" Target="../tags/tag114.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en-US" dirty="0"/>
              <a:t>Click to edit Master title style</a:t>
            </a:r>
            <a:endParaRPr lang="en-US" dirty="0"/>
          </a:p>
        </p:txBody>
      </p:sp>
      <p:sp>
        <p:nvSpPr>
          <p:cNvPr id="3" name="Subtitle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US" dirty="0"/>
          </a:p>
        </p:txBody>
      </p:sp>
      <p:sp>
        <p:nvSpPr>
          <p:cNvPr id="16" name="Date Placeholder 15"/>
          <p:cNvSpPr>
            <a:spLocks noGrp="1"/>
          </p:cNvSpPr>
          <p:nvPr>
            <p:ph type="dt" sz="half" idx="10"/>
            <p:custDataLst>
              <p:tags r:id="rId4"/>
            </p:custDataLst>
          </p:nvPr>
        </p:nvSpPr>
        <p:spPr/>
        <p:txBody>
          <a:bodyPr/>
          <a:lstStyle/>
          <a:p>
            <a:fld id="{760FBDFE-C587-4B4C-A407-44438C67B59E}" type="datetimeFigureOut">
              <a:rPr lang="en-US" smtClean="0"/>
            </a:fld>
            <a:endParaRPr lang="en-US"/>
          </a:p>
        </p:txBody>
      </p:sp>
      <p:sp>
        <p:nvSpPr>
          <p:cNvPr id="17" name="Footer Placeholder 16"/>
          <p:cNvSpPr>
            <a:spLocks noGrp="1"/>
          </p:cNvSpPr>
          <p:nvPr>
            <p:ph type="ftr" sz="quarter" idx="11"/>
            <p:custDataLst>
              <p:tags r:id="rId5"/>
            </p:custDataLst>
          </p:nvPr>
        </p:nvSpPr>
        <p:spPr/>
        <p:txBody>
          <a:bodyPr/>
          <a:lstStyle/>
          <a:p>
            <a:endParaRPr lang="en-US" dirty="0"/>
          </a:p>
        </p:txBody>
      </p:sp>
      <p:sp>
        <p:nvSpPr>
          <p:cNvPr id="18" name="Slide Number Placeholder 17"/>
          <p:cNvSpPr>
            <a:spLocks noGrp="1"/>
          </p:cNvSpPr>
          <p:nvPr>
            <p:ph type="sldNum" sz="quarter" idx="12"/>
            <p:custDataLst>
              <p:tags r:id="rId6"/>
            </p:custDataLst>
          </p:nvPr>
        </p:nvSpPr>
        <p:spPr/>
        <p:txBody>
          <a:bodyPr/>
          <a:lstStyle/>
          <a:p>
            <a:fld id="{49AE70B2-8BF9-45C0-BB95-33D1B9D3A854}" type="slidenum">
              <a:rPr lang="en-US" smtClean="0"/>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Date Placeholder 2"/>
          <p:cNvSpPr>
            <a:spLocks noGrp="1"/>
          </p:cNvSpPr>
          <p:nvPr>
            <p:ph type="dt" sz="half" idx="10"/>
            <p:custDataLst>
              <p:tags r:id="rId2"/>
            </p:custDataLst>
          </p:nvPr>
        </p:nvSpPr>
        <p:spPr/>
        <p:txBody>
          <a:bodyPr/>
          <a:lstStyle/>
          <a:p>
            <a:fld id="{760FBDFE-C587-4B4C-A407-44438C67B59E}" type="datetimeFigureOut">
              <a:rPr lang="en-US" smtClean="0"/>
            </a:fld>
            <a:endParaRPr lang="en-US"/>
          </a:p>
        </p:txBody>
      </p:sp>
      <p:sp>
        <p:nvSpPr>
          <p:cNvPr id="4" name="Footer Placeholder 3"/>
          <p:cNvSpPr>
            <a:spLocks noGrp="1"/>
          </p:cNvSpPr>
          <p:nvPr>
            <p:ph type="ftr" sz="quarter" idx="11"/>
            <p:custDataLst>
              <p:tags r:id="rId3"/>
            </p:custDataLst>
          </p:nvPr>
        </p:nvSpPr>
        <p:spPr/>
        <p:txBody>
          <a:bodyPr/>
          <a:lstStyle/>
          <a:p>
            <a:endParaRPr lang="en-US"/>
          </a:p>
        </p:txBody>
      </p:sp>
      <p:sp>
        <p:nvSpPr>
          <p:cNvPr id="5" name="Slide Number Placeholder 4"/>
          <p:cNvSpPr>
            <a:spLocks noGrp="1"/>
          </p:cNvSpPr>
          <p:nvPr>
            <p:ph type="sldNum" sz="quarter" idx="12"/>
            <p:custDataLst>
              <p:tags r:id="rId4"/>
            </p:custDataLst>
          </p:nvPr>
        </p:nvSpPr>
        <p:spPr/>
        <p:txBody>
          <a:bodyPr/>
          <a:lstStyle/>
          <a:p>
            <a:fld id="{49AE70B2-8BF9-45C0-BB95-33D1B9D3A854}" type="slidenum">
              <a:rPr lang="en-US" smtClean="0"/>
            </a:fld>
            <a:endParaRPr lang="en-US"/>
          </a:p>
        </p:txBody>
      </p:sp>
      <p:sp>
        <p:nvSpPr>
          <p:cNvPr id="7" name="Content Placeholder 6"/>
          <p:cNvSpPr>
            <a:spLocks noGrp="1"/>
          </p:cNvSpPr>
          <p:nvPr>
            <p:ph sz="quarter" idx="13"/>
            <p:custDataLst>
              <p:tags r:id="rId5"/>
            </p:custDataLst>
          </p:nvPr>
        </p:nvSpPr>
        <p:spPr>
          <a:xfrm>
            <a:off x="608400" y="774000"/>
            <a:ext cx="10972800" cy="5482800"/>
          </a:xfrm>
        </p:spPr>
        <p:txBody>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sp>
        <p:nvSpPr>
          <p:cNvPr id="3" name="Date Placeholder 2"/>
          <p:cNvSpPr>
            <a:spLocks noGrp="1"/>
          </p:cNvSpPr>
          <p:nvPr>
            <p:ph type="dt" sz="half" idx="10"/>
            <p:custDataLst>
              <p:tags r:id="rId2"/>
            </p:custDataLst>
          </p:nvPr>
        </p:nvSpPr>
        <p:spPr/>
        <p:txBody>
          <a:bodyPr/>
          <a:lstStyle/>
          <a:p>
            <a:fld id="{760FBDFE-C587-4B4C-A407-44438C67B59E}" type="datetimeFigureOut">
              <a:rPr lang="en-US" smtClean="0"/>
            </a:fld>
            <a:endParaRPr lang="en-US"/>
          </a:p>
        </p:txBody>
      </p:sp>
      <p:sp>
        <p:nvSpPr>
          <p:cNvPr id="4" name="Footer Placeholder 3"/>
          <p:cNvSpPr>
            <a:spLocks noGrp="1"/>
          </p:cNvSpPr>
          <p:nvPr>
            <p:ph type="ftr" sz="quarter" idx="11"/>
            <p:custDataLst>
              <p:tags r:id="rId3"/>
            </p:custDataLst>
          </p:nvPr>
        </p:nvSpPr>
        <p:spPr/>
        <p:txBody>
          <a:bodyPr/>
          <a:lstStyle/>
          <a:p>
            <a:endParaRPr lang="en-US"/>
          </a:p>
        </p:txBody>
      </p:sp>
      <p:sp>
        <p:nvSpPr>
          <p:cNvPr id="5" name="Slide Number Placeholder 4"/>
          <p:cNvSpPr>
            <a:spLocks noGrp="1"/>
          </p:cNvSpPr>
          <p:nvPr>
            <p:ph type="sldNum" sz="quarter" idx="12"/>
            <p:custDataLst>
              <p:tags r:id="rId4"/>
            </p:custDataLst>
          </p:nvPr>
        </p:nvSpPr>
        <p:spPr/>
        <p:txBody>
          <a:bodyPr/>
          <a:lstStyle/>
          <a:p>
            <a:fld id="{49AE70B2-8BF9-45C0-BB95-33D1B9D3A854}" type="slidenum">
              <a:rPr lang="en-US" smtClean="0"/>
            </a:fld>
            <a:endParaRPr lang="en-US"/>
          </a:p>
        </p:txBody>
      </p:sp>
      <p:sp>
        <p:nvSpPr>
          <p:cNvPr id="2" name="Title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en-US" smtClean="0"/>
              <a:t>Click to edit title</a:t>
            </a:r>
            <a:endParaRPr lang="en-US"/>
          </a:p>
        </p:txBody>
      </p:sp>
      <p:sp>
        <p:nvSpPr>
          <p:cNvPr id="7" name="Text Placeholder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en-US" dirty="0"/>
              <a:t>Click to edit Master text styles</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en-US" dirty="0"/>
              <a:t>Click to edit Master title style</a:t>
            </a:r>
            <a:endParaRPr lang="en-US" dirty="0"/>
          </a:p>
        </p:txBody>
      </p:sp>
      <p:sp>
        <p:nvSpPr>
          <p:cNvPr id="3" name="Subtitle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US" dirty="0"/>
          </a:p>
        </p:txBody>
      </p:sp>
      <p:sp>
        <p:nvSpPr>
          <p:cNvPr id="16" name="Date Placeholder 15"/>
          <p:cNvSpPr>
            <a:spLocks noGrp="1"/>
          </p:cNvSpPr>
          <p:nvPr>
            <p:ph type="dt" sz="half" idx="10"/>
            <p:custDataLst>
              <p:tags r:id="rId4"/>
            </p:custDataLst>
          </p:nvPr>
        </p:nvSpPr>
        <p:spPr/>
        <p:txBody>
          <a:bodyPr/>
          <a:lstStyle/>
          <a:p>
            <a:fld id="{760FBDFE-C587-4B4C-A407-44438C67B59E}" type="datetimeFigureOut">
              <a:rPr lang="en-US" smtClean="0"/>
            </a:fld>
            <a:endParaRPr lang="en-US"/>
          </a:p>
        </p:txBody>
      </p:sp>
      <p:sp>
        <p:nvSpPr>
          <p:cNvPr id="17" name="Footer Placeholder 16"/>
          <p:cNvSpPr>
            <a:spLocks noGrp="1"/>
          </p:cNvSpPr>
          <p:nvPr>
            <p:ph type="ftr" sz="quarter" idx="11"/>
            <p:custDataLst>
              <p:tags r:id="rId5"/>
            </p:custDataLst>
          </p:nvPr>
        </p:nvSpPr>
        <p:spPr/>
        <p:txBody>
          <a:bodyPr/>
          <a:lstStyle/>
          <a:p>
            <a:endParaRPr lang="en-US" dirty="0"/>
          </a:p>
        </p:txBody>
      </p:sp>
      <p:sp>
        <p:nvSpPr>
          <p:cNvPr id="18" name="Slide Number Placeholder 17"/>
          <p:cNvSpPr>
            <a:spLocks noGrp="1"/>
          </p:cNvSpPr>
          <p:nvPr>
            <p:ph type="sldNum" sz="quarter" idx="12"/>
            <p:custDataLst>
              <p:tags r:id="rId6"/>
            </p:custDataLst>
          </p:nvPr>
        </p:nvSpPr>
        <p:spPr/>
        <p:txBody>
          <a:bodyPr/>
          <a:lstStyle/>
          <a:p>
            <a:fld id="{49AE70B2-8BF9-45C0-BB95-33D1B9D3A854}" type="slidenum">
              <a:rPr lang="en-US" smtClean="0"/>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en-US" smtClean="0"/>
              <a:t>Click to edit Master title style</a:t>
            </a:r>
            <a:endParaRPr lang="en-US"/>
          </a:p>
        </p:txBody>
      </p:sp>
      <p:sp>
        <p:nvSpPr>
          <p:cNvPr id="3" name="Content Placeholder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custDataLst>
              <p:tags r:id="rId4"/>
            </p:custDataLst>
          </p:nvPr>
        </p:nvSpPr>
        <p:spPr/>
        <p:txBody>
          <a:bodyPr/>
          <a:lstStyle/>
          <a:p>
            <a:fld id="{760FBDFE-C587-4B4C-A407-44438C67B59E}" type="datetimeFigureOut">
              <a:rPr lang="en-US" smtClean="0"/>
            </a:fld>
            <a:endParaRPr lang="en-US"/>
          </a:p>
        </p:txBody>
      </p:sp>
      <p:sp>
        <p:nvSpPr>
          <p:cNvPr id="5" name="Footer Placeholder 4"/>
          <p:cNvSpPr>
            <a:spLocks noGrp="1"/>
          </p:cNvSpPr>
          <p:nvPr>
            <p:ph type="ftr" sz="quarter" idx="11"/>
            <p:custDataLst>
              <p:tags r:id="rId5"/>
            </p:custDataLst>
          </p:nvPr>
        </p:nvSpPr>
        <p:spPr/>
        <p:txBody>
          <a:bodyPr/>
          <a:lstStyle/>
          <a:p>
            <a:endParaRPr lang="en-US"/>
          </a:p>
        </p:txBody>
      </p:sp>
      <p:sp>
        <p:nvSpPr>
          <p:cNvPr id="6" name="Slide Number Placeholder 5"/>
          <p:cNvSpPr>
            <a:spLocks noGrp="1"/>
          </p:cNvSpPr>
          <p:nvPr>
            <p:ph type="sldNum" sz="quarter" idx="12"/>
            <p:custDataLst>
              <p:tags r:id="rId6"/>
            </p:custDataLst>
          </p:nvPr>
        </p:nvSpPr>
        <p:spPr/>
        <p:txBody>
          <a:bodyPr/>
          <a:lstStyle/>
          <a:p>
            <a:fld id="{49AE70B2-8BF9-45C0-BB95-33D1B9D3A854}" type="slidenum">
              <a:rPr lang="en-US" smtClean="0"/>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en-US" dirty="0"/>
              <a:t>Click to edit title</a:t>
            </a:r>
            <a:endParaRPr lang="en-US" dirty="0"/>
          </a:p>
        </p:txBody>
      </p:sp>
      <p:sp>
        <p:nvSpPr>
          <p:cNvPr id="3" name="Text Placeholder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text</a:t>
            </a:r>
            <a:endParaRPr lang="en-US" dirty="0"/>
          </a:p>
        </p:txBody>
      </p:sp>
      <p:sp>
        <p:nvSpPr>
          <p:cNvPr id="4" name="Date Placeholder 3"/>
          <p:cNvSpPr>
            <a:spLocks noGrp="1"/>
          </p:cNvSpPr>
          <p:nvPr>
            <p:ph type="dt" sz="half" idx="10"/>
            <p:custDataLst>
              <p:tags r:id="rId4"/>
            </p:custDataLst>
          </p:nvPr>
        </p:nvSpPr>
        <p:spPr/>
        <p:txBody>
          <a:bodyPr/>
          <a:lstStyle/>
          <a:p>
            <a:fld id="{760FBDFE-C587-4B4C-A407-44438C67B59E}" type="datetimeFigureOut">
              <a:rPr lang="en-US" smtClean="0"/>
            </a:fld>
            <a:endParaRPr lang="en-US"/>
          </a:p>
        </p:txBody>
      </p:sp>
      <p:sp>
        <p:nvSpPr>
          <p:cNvPr id="5" name="Footer Placeholder 4"/>
          <p:cNvSpPr>
            <a:spLocks noGrp="1"/>
          </p:cNvSpPr>
          <p:nvPr>
            <p:ph type="ftr" sz="quarter" idx="11"/>
            <p:custDataLst>
              <p:tags r:id="rId5"/>
            </p:custDataLst>
          </p:nvPr>
        </p:nvSpPr>
        <p:spPr/>
        <p:txBody>
          <a:bodyPr/>
          <a:lstStyle/>
          <a:p>
            <a:endParaRPr lang="en-US"/>
          </a:p>
        </p:txBody>
      </p:sp>
      <p:sp>
        <p:nvSpPr>
          <p:cNvPr id="6" name="Slide Number Placeholder 5"/>
          <p:cNvSpPr>
            <a:spLocks noGrp="1"/>
          </p:cNvSpPr>
          <p:nvPr>
            <p:ph type="sldNum" sz="quarter" idx="12"/>
            <p:custDataLst>
              <p:tags r:id="rId6"/>
            </p:custDataLst>
          </p:nvPr>
        </p:nvSpPr>
        <p:spPr/>
        <p:txBody>
          <a:bodyPr/>
          <a:lstStyle/>
          <a:p>
            <a:fld id="{49AE70B2-8BF9-45C0-BB95-33D1B9D3A854}" type="slidenum">
              <a:rPr lang="en-US" smtClean="0"/>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en-US" smtClean="0"/>
              <a:t>Click to edit Master title style</a:t>
            </a:r>
            <a:endParaRPr lang="en-US"/>
          </a:p>
        </p:txBody>
      </p:sp>
      <p:sp>
        <p:nvSpPr>
          <p:cNvPr id="3" name="Content Placeholder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5" name="Date Placeholder 4"/>
          <p:cNvSpPr>
            <a:spLocks noGrp="1"/>
          </p:cNvSpPr>
          <p:nvPr>
            <p:ph type="dt" sz="half" idx="10"/>
            <p:custDataLst>
              <p:tags r:id="rId5"/>
            </p:custDataLst>
          </p:nvPr>
        </p:nvSpPr>
        <p:spPr/>
        <p:txBody>
          <a:bodyPr/>
          <a:lstStyle/>
          <a:p>
            <a:fld id="{760FBDFE-C587-4B4C-A407-44438C67B59E}" type="datetimeFigureOut">
              <a:rPr lang="en-US" smtClean="0"/>
            </a:fld>
            <a:endParaRPr lang="en-US"/>
          </a:p>
        </p:txBody>
      </p:sp>
      <p:sp>
        <p:nvSpPr>
          <p:cNvPr id="6" name="Footer Placeholder 5"/>
          <p:cNvSpPr>
            <a:spLocks noGrp="1"/>
          </p:cNvSpPr>
          <p:nvPr>
            <p:ph type="ftr" sz="quarter" idx="11"/>
            <p:custDataLst>
              <p:tags r:id="rId6"/>
            </p:custDataLst>
          </p:nvPr>
        </p:nvSpPr>
        <p:spPr/>
        <p:txBody>
          <a:bodyPr/>
          <a:lstStyle/>
          <a:p>
            <a:endParaRPr lang="en-US"/>
          </a:p>
        </p:txBody>
      </p:sp>
      <p:sp>
        <p:nvSpPr>
          <p:cNvPr id="7" name="Slide Number Placeholder 6"/>
          <p:cNvSpPr>
            <a:spLocks noGrp="1"/>
          </p:cNvSpPr>
          <p:nvPr>
            <p:ph type="sldNum" sz="quarter" idx="12"/>
            <p:custDataLst>
              <p:tags r:id="rId7"/>
            </p:custDataLst>
          </p:nvPr>
        </p:nvSpPr>
        <p:spPr/>
        <p:txBody>
          <a:bodyPr/>
          <a:lstStyle/>
          <a:p>
            <a:fld id="{49AE70B2-8BF9-45C0-BB95-33D1B9D3A854}" type="slidenum">
              <a:rPr lang="en-US" smtClean="0"/>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en-US" smtClean="0"/>
              <a:t>Click to edit Master title style</a:t>
            </a:r>
            <a:endParaRPr lang="en-US"/>
          </a:p>
        </p:txBody>
      </p:sp>
      <p:sp>
        <p:nvSpPr>
          <p:cNvPr id="3" name="Text Placeholder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endParaRPr lang="en-US" dirty="0"/>
          </a:p>
        </p:txBody>
      </p:sp>
      <p:sp>
        <p:nvSpPr>
          <p:cNvPr id="4" name="Content Placeholder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text</a:t>
            </a:r>
            <a:endParaRPr lang="en-US"/>
          </a:p>
        </p:txBody>
      </p:sp>
      <p:sp>
        <p:nvSpPr>
          <p:cNvPr id="6" name="Content Placeholder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custDataLst>
              <p:tags r:id="rId7"/>
            </p:custDataLst>
          </p:nvPr>
        </p:nvSpPr>
        <p:spPr/>
        <p:txBody>
          <a:bodyPr/>
          <a:lstStyle/>
          <a:p>
            <a:fld id="{760FBDFE-C587-4B4C-A407-44438C67B59E}" type="datetimeFigureOut">
              <a:rPr lang="en-US" smtClean="0"/>
            </a:fld>
            <a:endParaRPr lang="en-US"/>
          </a:p>
        </p:txBody>
      </p:sp>
      <p:sp>
        <p:nvSpPr>
          <p:cNvPr id="8" name="Footer Placeholder 7"/>
          <p:cNvSpPr>
            <a:spLocks noGrp="1"/>
          </p:cNvSpPr>
          <p:nvPr>
            <p:ph type="ftr" sz="quarter" idx="11"/>
            <p:custDataLst>
              <p:tags r:id="rId8"/>
            </p:custDataLst>
          </p:nvPr>
        </p:nvSpPr>
        <p:spPr/>
        <p:txBody>
          <a:bodyPr/>
          <a:lstStyle/>
          <a:p>
            <a:endParaRPr lang="en-US"/>
          </a:p>
        </p:txBody>
      </p:sp>
      <p:sp>
        <p:nvSpPr>
          <p:cNvPr id="9" name="Slide Number Placeholder 8"/>
          <p:cNvSpPr>
            <a:spLocks noGrp="1"/>
          </p:cNvSpPr>
          <p:nvPr>
            <p:ph type="sldNum" sz="quarter" idx="12"/>
            <p:custDataLst>
              <p:tags r:id="rId9"/>
            </p:custDataLst>
          </p:nvPr>
        </p:nvSpPr>
        <p:spPr/>
        <p:txBody>
          <a:bodyPr/>
          <a:lstStyle/>
          <a:p>
            <a:fld id="{49AE70B2-8BF9-45C0-BB95-33D1B9D3A854}" type="slidenum">
              <a:rPr lang="en-US" smtClean="0"/>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en-US" smtClean="0"/>
              <a:t>Click to edit Master title style</a:t>
            </a:r>
            <a:endParaRPr lang="en-US"/>
          </a:p>
        </p:txBody>
      </p:sp>
      <p:sp>
        <p:nvSpPr>
          <p:cNvPr id="3" name="Date Placeholder 2"/>
          <p:cNvSpPr>
            <a:spLocks noGrp="1"/>
          </p:cNvSpPr>
          <p:nvPr>
            <p:ph type="dt" sz="half" idx="10"/>
            <p:custDataLst>
              <p:tags r:id="rId3"/>
            </p:custDataLst>
          </p:nvPr>
        </p:nvSpPr>
        <p:spPr/>
        <p:txBody>
          <a:bodyPr/>
          <a:lstStyle/>
          <a:p>
            <a:fld id="{760FBDFE-C587-4B4C-A407-44438C67B59E}" type="datetimeFigureOut">
              <a:rPr lang="en-US" smtClean="0"/>
            </a:fld>
            <a:endParaRPr lang="en-US"/>
          </a:p>
        </p:txBody>
      </p:sp>
      <p:sp>
        <p:nvSpPr>
          <p:cNvPr id="4" name="Footer Placeholder 3"/>
          <p:cNvSpPr>
            <a:spLocks noGrp="1"/>
          </p:cNvSpPr>
          <p:nvPr>
            <p:ph type="ftr" sz="quarter" idx="11"/>
            <p:custDataLst>
              <p:tags r:id="rId4"/>
            </p:custDataLst>
          </p:nvPr>
        </p:nvSpPr>
        <p:spPr/>
        <p:txBody>
          <a:bodyPr/>
          <a:lstStyle/>
          <a:p>
            <a:endParaRPr lang="en-US"/>
          </a:p>
        </p:txBody>
      </p:sp>
      <p:sp>
        <p:nvSpPr>
          <p:cNvPr id="5" name="Slide Number Placeholder 4"/>
          <p:cNvSpPr>
            <a:spLocks noGrp="1"/>
          </p:cNvSpPr>
          <p:nvPr>
            <p:ph type="sldNum" sz="quarter" idx="12"/>
            <p:custDataLst>
              <p:tags r:id="rId5"/>
            </p:custDataLst>
          </p:nvPr>
        </p:nvSpPr>
        <p:spPr/>
        <p:txBody>
          <a:bodyPr/>
          <a:lstStyle/>
          <a:p>
            <a:fld id="{49AE70B2-8BF9-45C0-BB95-33D1B9D3A854}" type="slidenum">
              <a:rPr lang="en-US" smtClean="0"/>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2"/>
            </p:custDataLst>
          </p:nvPr>
        </p:nvSpPr>
        <p:spPr/>
        <p:txBody>
          <a:bodyPr/>
          <a:lstStyle/>
          <a:p>
            <a:fld id="{760FBDFE-C587-4B4C-A407-44438C67B59E}" type="datetimeFigureOut">
              <a:rPr lang="en-US" smtClean="0"/>
            </a:fld>
            <a:endParaRPr lang="en-US"/>
          </a:p>
        </p:txBody>
      </p:sp>
      <p:sp>
        <p:nvSpPr>
          <p:cNvPr id="3" name="Footer Placeholder 2"/>
          <p:cNvSpPr>
            <a:spLocks noGrp="1"/>
          </p:cNvSpPr>
          <p:nvPr>
            <p:ph type="ftr" sz="quarter" idx="11"/>
            <p:custDataLst>
              <p:tags r:id="rId3"/>
            </p:custDataLst>
          </p:nvPr>
        </p:nvSpPr>
        <p:spPr/>
        <p:txBody>
          <a:bodyPr/>
          <a:lstStyle/>
          <a:p>
            <a:endParaRPr lang="en-US"/>
          </a:p>
        </p:txBody>
      </p:sp>
      <p:sp>
        <p:nvSpPr>
          <p:cNvPr id="4" name="Slide Number Placeholder 3"/>
          <p:cNvSpPr>
            <a:spLocks noGrp="1"/>
          </p:cNvSpPr>
          <p:nvPr>
            <p:ph type="sldNum" sz="quarter" idx="12"/>
            <p:custDataLst>
              <p:tags r:id="rId4"/>
            </p:custDataLst>
          </p:nvPr>
        </p:nvSpPr>
        <p:spPr/>
        <p:txBody>
          <a:bodyPr/>
          <a:lstStyle/>
          <a:p>
            <a:fld id="{49AE70B2-8BF9-45C0-BB95-33D1B9D3A854}" type="slidenum">
              <a:rPr lang="en-US" smtClean="0"/>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en-US"/>
          </a:p>
        </p:txBody>
      </p:sp>
      <p:sp>
        <p:nvSpPr>
          <p:cNvPr id="4" name="Text Placeholder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en-US" smtClean="0"/>
              <a:t>Click to edit Master text styles</a:t>
            </a:r>
            <a:endParaRPr lang="en-US"/>
          </a:p>
        </p:txBody>
      </p:sp>
      <p:sp>
        <p:nvSpPr>
          <p:cNvPr id="5" name="Date Placeholder 4"/>
          <p:cNvSpPr>
            <a:spLocks noGrp="1"/>
          </p:cNvSpPr>
          <p:nvPr>
            <p:ph type="dt" sz="half" idx="10"/>
            <p:custDataLst>
              <p:tags r:id="rId4"/>
            </p:custDataLst>
          </p:nvPr>
        </p:nvSpPr>
        <p:spPr/>
        <p:txBody>
          <a:bodyPr/>
          <a:lstStyle/>
          <a:p>
            <a:fld id="{9EFD9D74-47D9-4702-A33C-335B63B48DBF}" type="datetimeFigureOut">
              <a:rPr lang="en-US" smtClean="0"/>
            </a:fld>
            <a:endParaRPr lang="en-US" dirty="0"/>
          </a:p>
        </p:txBody>
      </p:sp>
      <p:sp>
        <p:nvSpPr>
          <p:cNvPr id="6" name="Footer Placeholder 5"/>
          <p:cNvSpPr>
            <a:spLocks noGrp="1"/>
          </p:cNvSpPr>
          <p:nvPr>
            <p:ph type="ftr" sz="quarter" idx="11"/>
            <p:custDataLst>
              <p:tags r:id="rId5"/>
            </p:custDataLst>
          </p:nvPr>
        </p:nvSpPr>
        <p:spPr/>
        <p:txBody>
          <a:bodyPr/>
          <a:lstStyle/>
          <a:p>
            <a:endParaRPr lang="en-US" dirty="0"/>
          </a:p>
        </p:txBody>
      </p:sp>
      <p:sp>
        <p:nvSpPr>
          <p:cNvPr id="7" name="Slide Number Placeholder 6"/>
          <p:cNvSpPr>
            <a:spLocks noGrp="1"/>
          </p:cNvSpPr>
          <p:nvPr>
            <p:ph type="sldNum" sz="quarter" idx="12"/>
            <p:custDataLst>
              <p:tags r:id="rId6"/>
            </p:custDataLst>
          </p:nvPr>
        </p:nvSpPr>
        <p:spPr/>
        <p:txBody>
          <a:bodyPr/>
          <a:lstStyle/>
          <a:p>
            <a:fld id="{FABC47A4-756D-490B-A52F-7D9E2C9FC05F}" type="slidenum">
              <a:rPr lang="en-US" smtClean="0"/>
            </a:fld>
            <a:endParaRPr lang="en-US"/>
          </a:p>
        </p:txBody>
      </p:sp>
      <p:sp>
        <p:nvSpPr>
          <p:cNvPr id="9" name="Title 8"/>
          <p:cNvSpPr>
            <a:spLocks noGrp="1"/>
          </p:cNvSpPr>
          <p:nvPr>
            <p:ph type="title"/>
            <p:custDataLst>
              <p:tags r:id="rId7"/>
            </p:custDataLst>
          </p:nvPr>
        </p:nvSpPr>
        <p:spPr/>
        <p:txBody>
          <a:bodyPr/>
          <a:p>
            <a:r>
              <a:rPr lang="en-US"/>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en-US" smtClean="0"/>
              <a:t>Click to edit Master title style</a:t>
            </a:r>
            <a:endParaRPr lang="en-US"/>
          </a:p>
        </p:txBody>
      </p:sp>
      <p:sp>
        <p:nvSpPr>
          <p:cNvPr id="3" name="Content Placeholder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custDataLst>
              <p:tags r:id="rId4"/>
            </p:custDataLst>
          </p:nvPr>
        </p:nvSpPr>
        <p:spPr/>
        <p:txBody>
          <a:bodyPr/>
          <a:lstStyle/>
          <a:p>
            <a:fld id="{760FBDFE-C587-4B4C-A407-44438C67B59E}" type="datetimeFigureOut">
              <a:rPr lang="en-US" smtClean="0"/>
            </a:fld>
            <a:endParaRPr lang="en-US"/>
          </a:p>
        </p:txBody>
      </p:sp>
      <p:sp>
        <p:nvSpPr>
          <p:cNvPr id="5" name="Footer Placeholder 4"/>
          <p:cNvSpPr>
            <a:spLocks noGrp="1"/>
          </p:cNvSpPr>
          <p:nvPr>
            <p:ph type="ftr" sz="quarter" idx="11"/>
            <p:custDataLst>
              <p:tags r:id="rId5"/>
            </p:custDataLst>
          </p:nvPr>
        </p:nvSpPr>
        <p:spPr/>
        <p:txBody>
          <a:bodyPr/>
          <a:lstStyle/>
          <a:p>
            <a:endParaRPr lang="en-US"/>
          </a:p>
        </p:txBody>
      </p:sp>
      <p:sp>
        <p:nvSpPr>
          <p:cNvPr id="6" name="Slide Number Placeholder 5"/>
          <p:cNvSpPr>
            <a:spLocks noGrp="1"/>
          </p:cNvSpPr>
          <p:nvPr>
            <p:ph type="sldNum" sz="quarter" idx="12"/>
            <p:custDataLst>
              <p:tags r:id="rId6"/>
            </p:custDataLst>
          </p:nvPr>
        </p:nvSpPr>
        <p:spPr/>
        <p:txBody>
          <a:bodyPr/>
          <a:lstStyle/>
          <a:p>
            <a:fld id="{49AE70B2-8BF9-45C0-BB95-33D1B9D3A854}" type="slidenum">
              <a:rPr lang="en-US" smtClean="0"/>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en-US" smtClean="0"/>
              <a:t>Click to edit title</a:t>
            </a:r>
            <a:endParaRPr lang="en-US"/>
          </a:p>
        </p:txBody>
      </p:sp>
      <p:sp>
        <p:nvSpPr>
          <p:cNvPr id="3" name="Vertical Text Placeholder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Date Placeholder 3"/>
          <p:cNvSpPr>
            <a:spLocks noGrp="1"/>
          </p:cNvSpPr>
          <p:nvPr>
            <p:ph type="dt" sz="half" idx="10"/>
            <p:custDataLst>
              <p:tags r:id="rId4"/>
            </p:custDataLst>
          </p:nvPr>
        </p:nvSpPr>
        <p:spPr/>
        <p:txBody>
          <a:bodyPr/>
          <a:lstStyle/>
          <a:p>
            <a:fld id="{760FBDFE-C587-4B4C-A407-44438C67B59E}" type="datetimeFigureOut">
              <a:rPr lang="en-US" smtClean="0"/>
            </a:fld>
            <a:endParaRPr lang="en-US"/>
          </a:p>
        </p:txBody>
      </p:sp>
      <p:sp>
        <p:nvSpPr>
          <p:cNvPr id="5" name="Footer Placeholder 4"/>
          <p:cNvSpPr>
            <a:spLocks noGrp="1"/>
          </p:cNvSpPr>
          <p:nvPr>
            <p:ph type="ftr" sz="quarter" idx="11"/>
            <p:custDataLst>
              <p:tags r:id="rId5"/>
            </p:custDataLst>
          </p:nvPr>
        </p:nvSpPr>
        <p:spPr/>
        <p:txBody>
          <a:bodyPr/>
          <a:lstStyle/>
          <a:p>
            <a:endParaRPr lang="en-US"/>
          </a:p>
        </p:txBody>
      </p:sp>
      <p:sp>
        <p:nvSpPr>
          <p:cNvPr id="6" name="Slide Number Placeholder 5"/>
          <p:cNvSpPr>
            <a:spLocks noGrp="1"/>
          </p:cNvSpPr>
          <p:nvPr>
            <p:ph type="sldNum" sz="quarter" idx="12"/>
            <p:custDataLst>
              <p:tags r:id="rId6"/>
            </p:custDataLst>
          </p:nvPr>
        </p:nvSpPr>
        <p:spPr/>
        <p:txBody>
          <a:bodyPr/>
          <a:lstStyle/>
          <a:p>
            <a:fld id="{49AE70B2-8BF9-45C0-BB95-33D1B9D3A854}" type="slidenum">
              <a:rPr lang="en-US" smtClean="0"/>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Date Placeholder 2"/>
          <p:cNvSpPr>
            <a:spLocks noGrp="1"/>
          </p:cNvSpPr>
          <p:nvPr>
            <p:ph type="dt" sz="half" idx="10"/>
            <p:custDataLst>
              <p:tags r:id="rId2"/>
            </p:custDataLst>
          </p:nvPr>
        </p:nvSpPr>
        <p:spPr/>
        <p:txBody>
          <a:bodyPr/>
          <a:lstStyle/>
          <a:p>
            <a:fld id="{760FBDFE-C587-4B4C-A407-44438C67B59E}" type="datetimeFigureOut">
              <a:rPr lang="en-US" smtClean="0"/>
            </a:fld>
            <a:endParaRPr lang="en-US"/>
          </a:p>
        </p:txBody>
      </p:sp>
      <p:sp>
        <p:nvSpPr>
          <p:cNvPr id="4" name="Footer Placeholder 3"/>
          <p:cNvSpPr>
            <a:spLocks noGrp="1"/>
          </p:cNvSpPr>
          <p:nvPr>
            <p:ph type="ftr" sz="quarter" idx="11"/>
            <p:custDataLst>
              <p:tags r:id="rId3"/>
            </p:custDataLst>
          </p:nvPr>
        </p:nvSpPr>
        <p:spPr/>
        <p:txBody>
          <a:bodyPr/>
          <a:lstStyle/>
          <a:p>
            <a:endParaRPr lang="en-US"/>
          </a:p>
        </p:txBody>
      </p:sp>
      <p:sp>
        <p:nvSpPr>
          <p:cNvPr id="5" name="Slide Number Placeholder 4"/>
          <p:cNvSpPr>
            <a:spLocks noGrp="1"/>
          </p:cNvSpPr>
          <p:nvPr>
            <p:ph type="sldNum" sz="quarter" idx="12"/>
            <p:custDataLst>
              <p:tags r:id="rId4"/>
            </p:custDataLst>
          </p:nvPr>
        </p:nvSpPr>
        <p:spPr/>
        <p:txBody>
          <a:bodyPr/>
          <a:lstStyle/>
          <a:p>
            <a:fld id="{49AE70B2-8BF9-45C0-BB95-33D1B9D3A854}" type="slidenum">
              <a:rPr lang="en-US" smtClean="0"/>
            </a:fld>
            <a:endParaRPr lang="en-US"/>
          </a:p>
        </p:txBody>
      </p:sp>
      <p:sp>
        <p:nvSpPr>
          <p:cNvPr id="7" name="Content Placeholder 6"/>
          <p:cNvSpPr>
            <a:spLocks noGrp="1"/>
          </p:cNvSpPr>
          <p:nvPr>
            <p:ph sz="quarter" idx="13"/>
            <p:custDataLst>
              <p:tags r:id="rId5"/>
            </p:custDataLst>
          </p:nvPr>
        </p:nvSpPr>
        <p:spPr>
          <a:xfrm>
            <a:off x="608400" y="774000"/>
            <a:ext cx="10972800" cy="5482800"/>
          </a:xfrm>
        </p:spPr>
        <p:txBody>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sp>
        <p:nvSpPr>
          <p:cNvPr id="3" name="Date Placeholder 2"/>
          <p:cNvSpPr>
            <a:spLocks noGrp="1"/>
          </p:cNvSpPr>
          <p:nvPr>
            <p:ph type="dt" sz="half" idx="10"/>
            <p:custDataLst>
              <p:tags r:id="rId2"/>
            </p:custDataLst>
          </p:nvPr>
        </p:nvSpPr>
        <p:spPr/>
        <p:txBody>
          <a:bodyPr/>
          <a:lstStyle/>
          <a:p>
            <a:fld id="{760FBDFE-C587-4B4C-A407-44438C67B59E}" type="datetimeFigureOut">
              <a:rPr lang="en-US" smtClean="0"/>
            </a:fld>
            <a:endParaRPr lang="en-US"/>
          </a:p>
        </p:txBody>
      </p:sp>
      <p:sp>
        <p:nvSpPr>
          <p:cNvPr id="4" name="Footer Placeholder 3"/>
          <p:cNvSpPr>
            <a:spLocks noGrp="1"/>
          </p:cNvSpPr>
          <p:nvPr>
            <p:ph type="ftr" sz="quarter" idx="11"/>
            <p:custDataLst>
              <p:tags r:id="rId3"/>
            </p:custDataLst>
          </p:nvPr>
        </p:nvSpPr>
        <p:spPr/>
        <p:txBody>
          <a:bodyPr/>
          <a:lstStyle/>
          <a:p>
            <a:endParaRPr lang="en-US"/>
          </a:p>
        </p:txBody>
      </p:sp>
      <p:sp>
        <p:nvSpPr>
          <p:cNvPr id="5" name="Slide Number Placeholder 4"/>
          <p:cNvSpPr>
            <a:spLocks noGrp="1"/>
          </p:cNvSpPr>
          <p:nvPr>
            <p:ph type="sldNum" sz="quarter" idx="12"/>
            <p:custDataLst>
              <p:tags r:id="rId4"/>
            </p:custDataLst>
          </p:nvPr>
        </p:nvSpPr>
        <p:spPr/>
        <p:txBody>
          <a:bodyPr/>
          <a:lstStyle/>
          <a:p>
            <a:fld id="{49AE70B2-8BF9-45C0-BB95-33D1B9D3A854}" type="slidenum">
              <a:rPr lang="en-US" smtClean="0"/>
            </a:fld>
            <a:endParaRPr lang="en-US"/>
          </a:p>
        </p:txBody>
      </p:sp>
      <p:sp>
        <p:nvSpPr>
          <p:cNvPr id="2" name="Title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en-US" smtClean="0"/>
              <a:t>Click to edit title</a:t>
            </a:r>
            <a:endParaRPr lang="en-US"/>
          </a:p>
        </p:txBody>
      </p:sp>
      <p:sp>
        <p:nvSpPr>
          <p:cNvPr id="7" name="Text Placeholder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en-US" dirty="0"/>
              <a:t>Click to edit Master text styles</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en-US" dirty="0"/>
              <a:t>Click to edit title</a:t>
            </a:r>
            <a:endParaRPr lang="en-US" dirty="0"/>
          </a:p>
        </p:txBody>
      </p:sp>
      <p:sp>
        <p:nvSpPr>
          <p:cNvPr id="3" name="Text Placeholder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text</a:t>
            </a:r>
            <a:endParaRPr lang="en-US" dirty="0"/>
          </a:p>
        </p:txBody>
      </p:sp>
      <p:sp>
        <p:nvSpPr>
          <p:cNvPr id="4" name="Date Placeholder 3"/>
          <p:cNvSpPr>
            <a:spLocks noGrp="1"/>
          </p:cNvSpPr>
          <p:nvPr>
            <p:ph type="dt" sz="half" idx="10"/>
            <p:custDataLst>
              <p:tags r:id="rId4"/>
            </p:custDataLst>
          </p:nvPr>
        </p:nvSpPr>
        <p:spPr/>
        <p:txBody>
          <a:bodyPr/>
          <a:lstStyle/>
          <a:p>
            <a:fld id="{760FBDFE-C587-4B4C-A407-44438C67B59E}" type="datetimeFigureOut">
              <a:rPr lang="en-US" smtClean="0"/>
            </a:fld>
            <a:endParaRPr lang="en-US"/>
          </a:p>
        </p:txBody>
      </p:sp>
      <p:sp>
        <p:nvSpPr>
          <p:cNvPr id="5" name="Footer Placeholder 4"/>
          <p:cNvSpPr>
            <a:spLocks noGrp="1"/>
          </p:cNvSpPr>
          <p:nvPr>
            <p:ph type="ftr" sz="quarter" idx="11"/>
            <p:custDataLst>
              <p:tags r:id="rId5"/>
            </p:custDataLst>
          </p:nvPr>
        </p:nvSpPr>
        <p:spPr/>
        <p:txBody>
          <a:bodyPr/>
          <a:lstStyle/>
          <a:p>
            <a:endParaRPr lang="en-US"/>
          </a:p>
        </p:txBody>
      </p:sp>
      <p:sp>
        <p:nvSpPr>
          <p:cNvPr id="6" name="Slide Number Placeholder 5"/>
          <p:cNvSpPr>
            <a:spLocks noGrp="1"/>
          </p:cNvSpPr>
          <p:nvPr>
            <p:ph type="sldNum" sz="quarter" idx="12"/>
            <p:custDataLst>
              <p:tags r:id="rId6"/>
            </p:custDataLst>
          </p:nvPr>
        </p:nvSpPr>
        <p:spPr/>
        <p:txBody>
          <a:bodyPr/>
          <a:lstStyle/>
          <a:p>
            <a:fld id="{49AE70B2-8BF9-45C0-BB95-33D1B9D3A854}"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en-US" smtClean="0"/>
              <a:t>Click to edit Master title style</a:t>
            </a:r>
            <a:endParaRPr lang="en-US"/>
          </a:p>
        </p:txBody>
      </p:sp>
      <p:sp>
        <p:nvSpPr>
          <p:cNvPr id="3" name="Content Placeholder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5" name="Date Placeholder 4"/>
          <p:cNvSpPr>
            <a:spLocks noGrp="1"/>
          </p:cNvSpPr>
          <p:nvPr>
            <p:ph type="dt" sz="half" idx="10"/>
            <p:custDataLst>
              <p:tags r:id="rId5"/>
            </p:custDataLst>
          </p:nvPr>
        </p:nvSpPr>
        <p:spPr/>
        <p:txBody>
          <a:bodyPr/>
          <a:lstStyle/>
          <a:p>
            <a:fld id="{760FBDFE-C587-4B4C-A407-44438C67B59E}" type="datetimeFigureOut">
              <a:rPr lang="en-US" smtClean="0"/>
            </a:fld>
            <a:endParaRPr lang="en-US"/>
          </a:p>
        </p:txBody>
      </p:sp>
      <p:sp>
        <p:nvSpPr>
          <p:cNvPr id="6" name="Footer Placeholder 5"/>
          <p:cNvSpPr>
            <a:spLocks noGrp="1"/>
          </p:cNvSpPr>
          <p:nvPr>
            <p:ph type="ftr" sz="quarter" idx="11"/>
            <p:custDataLst>
              <p:tags r:id="rId6"/>
            </p:custDataLst>
          </p:nvPr>
        </p:nvSpPr>
        <p:spPr/>
        <p:txBody>
          <a:bodyPr/>
          <a:lstStyle/>
          <a:p>
            <a:endParaRPr lang="en-US"/>
          </a:p>
        </p:txBody>
      </p:sp>
      <p:sp>
        <p:nvSpPr>
          <p:cNvPr id="7" name="Slide Number Placeholder 6"/>
          <p:cNvSpPr>
            <a:spLocks noGrp="1"/>
          </p:cNvSpPr>
          <p:nvPr>
            <p:ph type="sldNum" sz="quarter" idx="12"/>
            <p:custDataLst>
              <p:tags r:id="rId7"/>
            </p:custDataLst>
          </p:nvPr>
        </p:nvSpPr>
        <p:spPr/>
        <p:txBody>
          <a:bodyPr/>
          <a:lstStyle/>
          <a:p>
            <a:fld id="{49AE70B2-8BF9-45C0-BB95-33D1B9D3A854}"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en-US" smtClean="0"/>
              <a:t>Click to edit Master title style</a:t>
            </a:r>
            <a:endParaRPr lang="en-US"/>
          </a:p>
        </p:txBody>
      </p:sp>
      <p:sp>
        <p:nvSpPr>
          <p:cNvPr id="3" name="Text Placeholder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endParaRPr lang="en-US" dirty="0"/>
          </a:p>
        </p:txBody>
      </p:sp>
      <p:sp>
        <p:nvSpPr>
          <p:cNvPr id="4" name="Content Placeholder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text</a:t>
            </a:r>
            <a:endParaRPr lang="en-US"/>
          </a:p>
        </p:txBody>
      </p:sp>
      <p:sp>
        <p:nvSpPr>
          <p:cNvPr id="6" name="Content Placeholder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custDataLst>
              <p:tags r:id="rId7"/>
            </p:custDataLst>
          </p:nvPr>
        </p:nvSpPr>
        <p:spPr/>
        <p:txBody>
          <a:bodyPr/>
          <a:lstStyle/>
          <a:p>
            <a:fld id="{760FBDFE-C587-4B4C-A407-44438C67B59E}" type="datetimeFigureOut">
              <a:rPr lang="en-US" smtClean="0"/>
            </a:fld>
            <a:endParaRPr lang="en-US"/>
          </a:p>
        </p:txBody>
      </p:sp>
      <p:sp>
        <p:nvSpPr>
          <p:cNvPr id="8" name="Footer Placeholder 7"/>
          <p:cNvSpPr>
            <a:spLocks noGrp="1"/>
          </p:cNvSpPr>
          <p:nvPr>
            <p:ph type="ftr" sz="quarter" idx="11"/>
            <p:custDataLst>
              <p:tags r:id="rId8"/>
            </p:custDataLst>
          </p:nvPr>
        </p:nvSpPr>
        <p:spPr/>
        <p:txBody>
          <a:bodyPr/>
          <a:lstStyle/>
          <a:p>
            <a:endParaRPr lang="en-US"/>
          </a:p>
        </p:txBody>
      </p:sp>
      <p:sp>
        <p:nvSpPr>
          <p:cNvPr id="9" name="Slide Number Placeholder 8"/>
          <p:cNvSpPr>
            <a:spLocks noGrp="1"/>
          </p:cNvSpPr>
          <p:nvPr>
            <p:ph type="sldNum" sz="quarter" idx="12"/>
            <p:custDataLst>
              <p:tags r:id="rId9"/>
            </p:custDataLst>
          </p:nvPr>
        </p:nvSpPr>
        <p:spPr/>
        <p:txBody>
          <a:bodyPr/>
          <a:lstStyle/>
          <a:p>
            <a:fld id="{49AE70B2-8BF9-45C0-BB95-33D1B9D3A854}"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en-US" smtClean="0"/>
              <a:t>Click to edit Master title style</a:t>
            </a:r>
            <a:endParaRPr lang="en-US"/>
          </a:p>
        </p:txBody>
      </p:sp>
      <p:sp>
        <p:nvSpPr>
          <p:cNvPr id="3" name="Date Placeholder 2"/>
          <p:cNvSpPr>
            <a:spLocks noGrp="1"/>
          </p:cNvSpPr>
          <p:nvPr>
            <p:ph type="dt" sz="half" idx="10"/>
            <p:custDataLst>
              <p:tags r:id="rId3"/>
            </p:custDataLst>
          </p:nvPr>
        </p:nvSpPr>
        <p:spPr/>
        <p:txBody>
          <a:bodyPr/>
          <a:lstStyle/>
          <a:p>
            <a:fld id="{760FBDFE-C587-4B4C-A407-44438C67B59E}" type="datetimeFigureOut">
              <a:rPr lang="en-US" smtClean="0"/>
            </a:fld>
            <a:endParaRPr lang="en-US"/>
          </a:p>
        </p:txBody>
      </p:sp>
      <p:sp>
        <p:nvSpPr>
          <p:cNvPr id="4" name="Footer Placeholder 3"/>
          <p:cNvSpPr>
            <a:spLocks noGrp="1"/>
          </p:cNvSpPr>
          <p:nvPr>
            <p:ph type="ftr" sz="quarter" idx="11"/>
            <p:custDataLst>
              <p:tags r:id="rId4"/>
            </p:custDataLst>
          </p:nvPr>
        </p:nvSpPr>
        <p:spPr/>
        <p:txBody>
          <a:bodyPr/>
          <a:lstStyle/>
          <a:p>
            <a:endParaRPr lang="en-US"/>
          </a:p>
        </p:txBody>
      </p:sp>
      <p:sp>
        <p:nvSpPr>
          <p:cNvPr id="5" name="Slide Number Placeholder 4"/>
          <p:cNvSpPr>
            <a:spLocks noGrp="1"/>
          </p:cNvSpPr>
          <p:nvPr>
            <p:ph type="sldNum" sz="quarter" idx="12"/>
            <p:custDataLst>
              <p:tags r:id="rId5"/>
            </p:custDataLst>
          </p:nvPr>
        </p:nvSpPr>
        <p:spPr/>
        <p:txBody>
          <a:bodyPr/>
          <a:lstStyle/>
          <a:p>
            <a:fld id="{49AE70B2-8BF9-45C0-BB95-33D1B9D3A854}"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2"/>
            </p:custDataLst>
          </p:nvPr>
        </p:nvSpPr>
        <p:spPr/>
        <p:txBody>
          <a:bodyPr/>
          <a:lstStyle/>
          <a:p>
            <a:fld id="{760FBDFE-C587-4B4C-A407-44438C67B59E}" type="datetimeFigureOut">
              <a:rPr lang="en-US" smtClean="0"/>
            </a:fld>
            <a:endParaRPr lang="en-US"/>
          </a:p>
        </p:txBody>
      </p:sp>
      <p:sp>
        <p:nvSpPr>
          <p:cNvPr id="3" name="Footer Placeholder 2"/>
          <p:cNvSpPr>
            <a:spLocks noGrp="1"/>
          </p:cNvSpPr>
          <p:nvPr>
            <p:ph type="ftr" sz="quarter" idx="11"/>
            <p:custDataLst>
              <p:tags r:id="rId3"/>
            </p:custDataLst>
          </p:nvPr>
        </p:nvSpPr>
        <p:spPr/>
        <p:txBody>
          <a:bodyPr/>
          <a:lstStyle/>
          <a:p>
            <a:endParaRPr lang="en-US"/>
          </a:p>
        </p:txBody>
      </p:sp>
      <p:sp>
        <p:nvSpPr>
          <p:cNvPr id="4" name="Slide Number Placeholder 3"/>
          <p:cNvSpPr>
            <a:spLocks noGrp="1"/>
          </p:cNvSpPr>
          <p:nvPr>
            <p:ph type="sldNum" sz="quarter" idx="12"/>
            <p:custDataLst>
              <p:tags r:id="rId4"/>
            </p:custDataLst>
          </p:nvPr>
        </p:nvSpPr>
        <p:spPr/>
        <p:txBody>
          <a:bodyPr/>
          <a:lstStyle/>
          <a:p>
            <a:fld id="{49AE70B2-8BF9-45C0-BB95-33D1B9D3A854}"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en-US"/>
          </a:p>
        </p:txBody>
      </p:sp>
      <p:sp>
        <p:nvSpPr>
          <p:cNvPr id="4" name="Text Placeholder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en-US" smtClean="0"/>
              <a:t>Click to edit Master text styles</a:t>
            </a:r>
            <a:endParaRPr lang="en-US"/>
          </a:p>
        </p:txBody>
      </p:sp>
      <p:sp>
        <p:nvSpPr>
          <p:cNvPr id="5" name="Date Placeholder 4"/>
          <p:cNvSpPr>
            <a:spLocks noGrp="1"/>
          </p:cNvSpPr>
          <p:nvPr>
            <p:ph type="dt" sz="half" idx="10"/>
            <p:custDataLst>
              <p:tags r:id="rId4"/>
            </p:custDataLst>
          </p:nvPr>
        </p:nvSpPr>
        <p:spPr/>
        <p:txBody>
          <a:bodyPr/>
          <a:lstStyle/>
          <a:p>
            <a:fld id="{9EFD9D74-47D9-4702-A33C-335B63B48DBF}" type="datetimeFigureOut">
              <a:rPr lang="en-US" smtClean="0"/>
            </a:fld>
            <a:endParaRPr lang="en-US" dirty="0"/>
          </a:p>
        </p:txBody>
      </p:sp>
      <p:sp>
        <p:nvSpPr>
          <p:cNvPr id="6" name="Footer Placeholder 5"/>
          <p:cNvSpPr>
            <a:spLocks noGrp="1"/>
          </p:cNvSpPr>
          <p:nvPr>
            <p:ph type="ftr" sz="quarter" idx="11"/>
            <p:custDataLst>
              <p:tags r:id="rId5"/>
            </p:custDataLst>
          </p:nvPr>
        </p:nvSpPr>
        <p:spPr/>
        <p:txBody>
          <a:bodyPr/>
          <a:lstStyle/>
          <a:p>
            <a:endParaRPr lang="en-US" dirty="0"/>
          </a:p>
        </p:txBody>
      </p:sp>
      <p:sp>
        <p:nvSpPr>
          <p:cNvPr id="7" name="Slide Number Placeholder 6"/>
          <p:cNvSpPr>
            <a:spLocks noGrp="1"/>
          </p:cNvSpPr>
          <p:nvPr>
            <p:ph type="sldNum" sz="quarter" idx="12"/>
            <p:custDataLst>
              <p:tags r:id="rId6"/>
            </p:custDataLst>
          </p:nvPr>
        </p:nvSpPr>
        <p:spPr/>
        <p:txBody>
          <a:bodyPr/>
          <a:lstStyle/>
          <a:p>
            <a:fld id="{FABC47A4-756D-490B-A52F-7D9E2C9FC05F}" type="slidenum">
              <a:rPr lang="en-US" smtClean="0"/>
            </a:fld>
            <a:endParaRPr lang="en-US"/>
          </a:p>
        </p:txBody>
      </p:sp>
      <p:sp>
        <p:nvSpPr>
          <p:cNvPr id="9" name="Title 8"/>
          <p:cNvSpPr>
            <a:spLocks noGrp="1"/>
          </p:cNvSpPr>
          <p:nvPr>
            <p:ph type="title"/>
            <p:custDataLst>
              <p:tags r:id="rId7"/>
            </p:custDataLst>
          </p:nvPr>
        </p:nvSpPr>
        <p:spPr/>
        <p:txBody>
          <a:bodyPr/>
          <a:p>
            <a:r>
              <a:rPr lang="en-US"/>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en-US" smtClean="0"/>
              <a:t>Click to edit title</a:t>
            </a:r>
            <a:endParaRPr lang="en-US"/>
          </a:p>
        </p:txBody>
      </p:sp>
      <p:sp>
        <p:nvSpPr>
          <p:cNvPr id="3" name="Vertical Text Placeholder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Date Placeholder 3"/>
          <p:cNvSpPr>
            <a:spLocks noGrp="1"/>
          </p:cNvSpPr>
          <p:nvPr>
            <p:ph type="dt" sz="half" idx="10"/>
            <p:custDataLst>
              <p:tags r:id="rId4"/>
            </p:custDataLst>
          </p:nvPr>
        </p:nvSpPr>
        <p:spPr/>
        <p:txBody>
          <a:bodyPr/>
          <a:lstStyle/>
          <a:p>
            <a:fld id="{760FBDFE-C587-4B4C-A407-44438C67B59E}" type="datetimeFigureOut">
              <a:rPr lang="en-US" smtClean="0"/>
            </a:fld>
            <a:endParaRPr lang="en-US"/>
          </a:p>
        </p:txBody>
      </p:sp>
      <p:sp>
        <p:nvSpPr>
          <p:cNvPr id="5" name="Footer Placeholder 4"/>
          <p:cNvSpPr>
            <a:spLocks noGrp="1"/>
          </p:cNvSpPr>
          <p:nvPr>
            <p:ph type="ftr" sz="quarter" idx="11"/>
            <p:custDataLst>
              <p:tags r:id="rId5"/>
            </p:custDataLst>
          </p:nvPr>
        </p:nvSpPr>
        <p:spPr/>
        <p:txBody>
          <a:bodyPr/>
          <a:lstStyle/>
          <a:p>
            <a:endParaRPr lang="en-US"/>
          </a:p>
        </p:txBody>
      </p:sp>
      <p:sp>
        <p:nvSpPr>
          <p:cNvPr id="6" name="Slide Number Placeholder 5"/>
          <p:cNvSpPr>
            <a:spLocks noGrp="1"/>
          </p:cNvSpPr>
          <p:nvPr>
            <p:ph type="sldNum" sz="quarter" idx="12"/>
            <p:custDataLst>
              <p:tags r:id="rId6"/>
            </p:custDataLst>
          </p:nvPr>
        </p:nvSpPr>
        <p:spPr/>
        <p:txBody>
          <a:bodyPr/>
          <a:lstStyle/>
          <a:p>
            <a:fld id="{49AE70B2-8BF9-45C0-BB95-33D1B9D3A854}"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8" Type="http://schemas.openxmlformats.org/officeDocument/2006/relationships/theme" Target="../theme/theme2.xml"/><Relationship Id="rId17" Type="http://schemas.openxmlformats.org/officeDocument/2006/relationships/tags" Target="../tags/tag124.xml"/><Relationship Id="rId16" Type="http://schemas.openxmlformats.org/officeDocument/2006/relationships/tags" Target="../tags/tag123.xml"/><Relationship Id="rId15" Type="http://schemas.openxmlformats.org/officeDocument/2006/relationships/tags" Target="../tags/tag122.xml"/><Relationship Id="rId14" Type="http://schemas.openxmlformats.org/officeDocument/2006/relationships/tags" Target="../tags/tag121.xml"/><Relationship Id="rId13" Type="http://schemas.openxmlformats.org/officeDocument/2006/relationships/tags" Target="../tags/tag120.xml"/><Relationship Id="rId12" Type="http://schemas.openxmlformats.org/officeDocument/2006/relationships/tags" Target="../tags/tag119.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en-US" dirty="0"/>
              <a:t>Click to edit Master title style</a:t>
            </a:r>
            <a:endParaRPr lang="en-US" dirty="0"/>
          </a:p>
        </p:txBody>
      </p:sp>
      <p:sp>
        <p:nvSpPr>
          <p:cNvPr id="3" name="Text Placeholder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Date Placeholder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en-US" smtClean="0"/>
            </a:fld>
            <a:endParaRPr lang="en-US"/>
          </a:p>
        </p:txBody>
      </p:sp>
      <p:sp>
        <p:nvSpPr>
          <p:cNvPr id="5" name="Footer Placeholder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en-US" dirty="0"/>
          </a:p>
        </p:txBody>
      </p:sp>
      <p:sp>
        <p:nvSpPr>
          <p:cNvPr id="6" name="Slide Number Placeholder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en-US" smtClean="0"/>
            </a:fld>
            <a:endParaRPr 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en-US" dirty="0"/>
              <a:t>Click to edit Master title style</a:t>
            </a:r>
            <a:endParaRPr lang="en-US" dirty="0"/>
          </a:p>
        </p:txBody>
      </p:sp>
      <p:sp>
        <p:nvSpPr>
          <p:cNvPr id="3" name="Text Placeholder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Date Placeholder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en-US" smtClean="0"/>
            </a:fld>
            <a:endParaRPr lang="en-US"/>
          </a:p>
        </p:txBody>
      </p:sp>
      <p:sp>
        <p:nvSpPr>
          <p:cNvPr id="5" name="Footer Placeholder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en-US" dirty="0"/>
          </a:p>
        </p:txBody>
      </p:sp>
      <p:sp>
        <p:nvSpPr>
          <p:cNvPr id="6" name="Slide Number Placeholder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en-US" smtClean="0"/>
            </a:fld>
            <a:endParaRPr lang="en-US" dirty="0"/>
          </a:p>
        </p:txBody>
      </p:sp>
    </p:spTree>
    <p:custDataLst>
      <p:tags r:id="rId17"/>
    </p:custData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25.xml"/><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126.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127.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128.xml"/><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129.xml"/><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30.xml"/><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131.xml"/><Relationship Id="rId1"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132.xml"/><Relationship Id="rId1"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p:nvPr/>
        </p:nvSpPr>
        <p:spPr>
          <a:xfrm>
            <a:off x="2102485" y="328295"/>
            <a:ext cx="7676515" cy="534035"/>
          </a:xfrm>
          <a:prstGeom prst="rect">
            <a:avLst/>
          </a:prstGeom>
          <a:noFill/>
        </p:spPr>
        <p:txBody>
          <a:bodyPr wrap="square" rtlCol="0">
            <a:noAutofit/>
          </a:bodyPr>
          <a:p>
            <a:r>
              <a:rPr lang="en-US" altLang="en-US" sz="2400" b="1"/>
              <a:t>Hot Climate Models Not Fit For Policymaking</a:t>
            </a:r>
            <a:endParaRPr lang="en-US" altLang="en-US" sz="2400" b="1"/>
          </a:p>
        </p:txBody>
      </p:sp>
      <p:sp>
        <p:nvSpPr>
          <p:cNvPr id="6" name="Text Box 5"/>
          <p:cNvSpPr txBox="1"/>
          <p:nvPr/>
        </p:nvSpPr>
        <p:spPr>
          <a:xfrm>
            <a:off x="1235075" y="5443855"/>
            <a:ext cx="9411335" cy="1233805"/>
          </a:xfrm>
          <a:prstGeom prst="rect">
            <a:avLst/>
          </a:prstGeom>
          <a:noFill/>
        </p:spPr>
        <p:txBody>
          <a:bodyPr wrap="square" rtlCol="0">
            <a:noAutofit/>
          </a:bodyPr>
          <a:p>
            <a:endParaRPr lang="en-US" altLang="en-US" sz="2000" b="1"/>
          </a:p>
        </p:txBody>
      </p:sp>
      <p:pic>
        <p:nvPicPr>
          <p:cNvPr id="3" name="Picture 2"/>
          <p:cNvPicPr>
            <a:picLocks noChangeAspect="1"/>
          </p:cNvPicPr>
          <p:nvPr/>
        </p:nvPicPr>
        <p:blipFill>
          <a:blip r:embed="rId1"/>
          <a:stretch>
            <a:fillRect/>
          </a:stretch>
        </p:blipFill>
        <p:spPr>
          <a:xfrm>
            <a:off x="434975" y="1138555"/>
            <a:ext cx="5908675" cy="4581525"/>
          </a:xfrm>
          <a:prstGeom prst="rect">
            <a:avLst/>
          </a:prstGeom>
        </p:spPr>
      </p:pic>
      <p:sp>
        <p:nvSpPr>
          <p:cNvPr id="4" name="Text Box 3"/>
          <p:cNvSpPr txBox="1"/>
          <p:nvPr/>
        </p:nvSpPr>
        <p:spPr>
          <a:xfrm>
            <a:off x="6772275" y="1782445"/>
            <a:ext cx="4733290" cy="4133215"/>
          </a:xfrm>
          <a:prstGeom prst="rect">
            <a:avLst/>
          </a:prstGeom>
          <a:noFill/>
        </p:spPr>
        <p:txBody>
          <a:bodyPr wrap="square" rtlCol="0">
            <a:noAutofit/>
          </a:bodyPr>
          <a:p>
            <a:r>
              <a:rPr lang="en-CA" altLang="en-US" b="1"/>
              <a:t>1. </a:t>
            </a:r>
            <a:r>
              <a:rPr lang="en-US" altLang="en-US" b="1"/>
              <a:t>The observed rate of global warming over the past 50 years has been weaker than that predicted by almost all computerized climate models.</a:t>
            </a:r>
            <a:endParaRPr lang="en-US" altLang="en-US" b="1"/>
          </a:p>
          <a:p>
            <a:br>
              <a:rPr lang="en-US" altLang="en-US" b="1"/>
            </a:br>
            <a:r>
              <a:rPr lang="en-CA" altLang="en-US" b="1"/>
              <a:t>2. </a:t>
            </a:r>
            <a:r>
              <a:rPr lang="en-US" altLang="en-US" b="1"/>
              <a:t>Climate models that guide energy policy do not even conserve energy, a necessary condition for any physically based model of the climate system.</a:t>
            </a:r>
            <a:endParaRPr lang="en-US" altLang="en-US" b="1"/>
          </a:p>
          <a:p>
            <a:endParaRPr lang="en-US" altLang="en-US" b="1"/>
          </a:p>
          <a:p>
            <a:r>
              <a:rPr lang="en-CA" altLang="en-US" b="1"/>
              <a:t>3. </a:t>
            </a:r>
            <a:r>
              <a:rPr lang="en-US" altLang="en-US" b="1"/>
              <a:t>Public policy should be based on climate observations—which are rather unremarkable—rather than climate models that exaggerate climate impacts.</a:t>
            </a:r>
            <a:endParaRPr lang="en-US" b="1"/>
          </a:p>
        </p:txBody>
      </p:sp>
    </p:spTree>
    <p:custDataLst>
      <p:tags r:id="rId2"/>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p:nvPr/>
        </p:nvSpPr>
        <p:spPr>
          <a:xfrm>
            <a:off x="2102485" y="328295"/>
            <a:ext cx="8082915" cy="534035"/>
          </a:xfrm>
          <a:prstGeom prst="rect">
            <a:avLst/>
          </a:prstGeom>
          <a:noFill/>
        </p:spPr>
        <p:txBody>
          <a:bodyPr wrap="square" rtlCol="0">
            <a:noAutofit/>
          </a:bodyPr>
          <a:p>
            <a:r>
              <a:rPr lang="en-CA" altLang="en-US" sz="2400" b="1"/>
              <a:t>Temperatures According to Climate Models Test Case</a:t>
            </a:r>
            <a:endParaRPr lang="en-CA" altLang="en-US" sz="2400" b="1"/>
          </a:p>
        </p:txBody>
      </p:sp>
      <p:sp>
        <p:nvSpPr>
          <p:cNvPr id="6" name="Text Box 5"/>
          <p:cNvSpPr txBox="1"/>
          <p:nvPr/>
        </p:nvSpPr>
        <p:spPr>
          <a:xfrm>
            <a:off x="1235075" y="5443855"/>
            <a:ext cx="9411335" cy="1233805"/>
          </a:xfrm>
          <a:prstGeom prst="rect">
            <a:avLst/>
          </a:prstGeom>
          <a:noFill/>
        </p:spPr>
        <p:txBody>
          <a:bodyPr wrap="square" rtlCol="0">
            <a:noAutofit/>
          </a:bodyPr>
          <a:p>
            <a:endParaRPr lang="en-US" altLang="en-US" sz="2000" b="1"/>
          </a:p>
        </p:txBody>
      </p:sp>
      <p:sp>
        <p:nvSpPr>
          <p:cNvPr id="4" name="Text Box 3"/>
          <p:cNvSpPr txBox="1"/>
          <p:nvPr/>
        </p:nvSpPr>
        <p:spPr>
          <a:xfrm>
            <a:off x="6772275" y="1782445"/>
            <a:ext cx="4733290" cy="4133215"/>
          </a:xfrm>
          <a:prstGeom prst="rect">
            <a:avLst/>
          </a:prstGeom>
          <a:noFill/>
        </p:spPr>
        <p:txBody>
          <a:bodyPr wrap="square" rtlCol="0">
            <a:noAutofit/>
          </a:bodyPr>
          <a:p>
            <a:r>
              <a:rPr lang="en-CA" b="1"/>
              <a:t>In 2015 at WUWT, Willis Eschenbach posted spreadsheets of temperature results from </a:t>
            </a:r>
            <a:r>
              <a:rPr lang="en-US" altLang="en-US" b="1"/>
              <a:t>42 CMIP5 models used in the IPCC reports</a:t>
            </a:r>
            <a:r>
              <a:rPr lang="en-CA" altLang="en-US" b="1"/>
              <a:t>, downloaded from KNMI website. RCP 4.5 was used by all to cover the period from 1861 to 2100.</a:t>
            </a:r>
            <a:endParaRPr lang="en-CA" altLang="en-US" b="1"/>
          </a:p>
          <a:p>
            <a:endParaRPr lang="en-CA" altLang="en-US" b="1"/>
          </a:p>
          <a:p>
            <a:r>
              <a:rPr lang="en-CA" altLang="en-US" b="1"/>
              <a:t>I was one of those who responded to his invitation to analyze them and report findings.</a:t>
            </a:r>
            <a:endParaRPr lang="en-CA" altLang="en-US" b="1"/>
          </a:p>
          <a:p>
            <a:endParaRPr lang="en-CA" altLang="en-US" b="1"/>
          </a:p>
          <a:p>
            <a:r>
              <a:rPr lang="en-CA" altLang="en-US" b="1"/>
              <a:t>The full post is at my blog:</a:t>
            </a:r>
            <a:endParaRPr lang="en-CA" altLang="en-US" b="1"/>
          </a:p>
          <a:p>
            <a:r>
              <a:rPr lang="en-CA" altLang="en-US" b="1"/>
              <a:t>Temperatures According to Climate Models. Highlights are as follows.</a:t>
            </a:r>
            <a:endParaRPr lang="en-CA" altLang="en-US" b="1"/>
          </a:p>
        </p:txBody>
      </p:sp>
      <p:pic>
        <p:nvPicPr>
          <p:cNvPr id="2" name="Picture 1"/>
          <p:cNvPicPr>
            <a:picLocks noChangeAspect="1"/>
          </p:cNvPicPr>
          <p:nvPr/>
        </p:nvPicPr>
        <p:blipFill>
          <a:blip r:embed="rId1"/>
          <a:stretch>
            <a:fillRect/>
          </a:stretch>
        </p:blipFill>
        <p:spPr>
          <a:xfrm>
            <a:off x="387985" y="1032510"/>
            <a:ext cx="5354955" cy="5121910"/>
          </a:xfrm>
          <a:prstGeom prst="rect">
            <a:avLst/>
          </a:prstGeom>
        </p:spPr>
      </p:pic>
    </p:spTree>
    <p:custDataLst>
      <p:tags r:id="rId2"/>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p:nvPr/>
        </p:nvSpPr>
        <p:spPr>
          <a:xfrm>
            <a:off x="1629410" y="328295"/>
            <a:ext cx="9017635" cy="534035"/>
          </a:xfrm>
          <a:prstGeom prst="rect">
            <a:avLst/>
          </a:prstGeom>
          <a:noFill/>
        </p:spPr>
        <p:txBody>
          <a:bodyPr wrap="square" rtlCol="0">
            <a:noAutofit/>
          </a:bodyPr>
          <a:p>
            <a:r>
              <a:rPr lang="en-US" altLang="en-US" sz="2400" b="1"/>
              <a:t>Models Wrong About the Past Produce Unbelievable Futures</a:t>
            </a:r>
            <a:endParaRPr lang="en-US" altLang="en-US" sz="2400" b="1"/>
          </a:p>
        </p:txBody>
      </p:sp>
      <p:sp>
        <p:nvSpPr>
          <p:cNvPr id="6" name="Text Box 5"/>
          <p:cNvSpPr txBox="1"/>
          <p:nvPr/>
        </p:nvSpPr>
        <p:spPr>
          <a:xfrm>
            <a:off x="1235075" y="5443855"/>
            <a:ext cx="9411335" cy="1233805"/>
          </a:xfrm>
          <a:prstGeom prst="rect">
            <a:avLst/>
          </a:prstGeom>
          <a:noFill/>
        </p:spPr>
        <p:txBody>
          <a:bodyPr wrap="square" rtlCol="0">
            <a:noAutofit/>
          </a:bodyPr>
          <a:p>
            <a:endParaRPr lang="en-US" altLang="en-US" sz="2000" b="1"/>
          </a:p>
        </p:txBody>
      </p:sp>
      <p:sp>
        <p:nvSpPr>
          <p:cNvPr id="4" name="Text Box 3"/>
          <p:cNvSpPr txBox="1"/>
          <p:nvPr/>
        </p:nvSpPr>
        <p:spPr>
          <a:xfrm>
            <a:off x="5958205" y="957580"/>
            <a:ext cx="6052820" cy="4133215"/>
          </a:xfrm>
          <a:prstGeom prst="rect">
            <a:avLst/>
          </a:prstGeom>
          <a:noFill/>
        </p:spPr>
        <p:txBody>
          <a:bodyPr wrap="square" rtlCol="0">
            <a:noAutofit/>
          </a:bodyPr>
          <a:p>
            <a:r>
              <a:rPr lang="en-US" altLang="en-US" b="1"/>
              <a:t>Of the 102 model runs considered by Christy and McKitrick, only</a:t>
            </a:r>
            <a:r>
              <a:rPr lang="en-CA" altLang="en-US" b="1"/>
              <a:t> </a:t>
            </a:r>
            <a:r>
              <a:rPr lang="en-US" altLang="en-US" b="1"/>
              <a:t>INM-CM4 model produced by the Institute for Numerical Mathematics of the Russian Academy of Sciences (Volodin and Gritsun, 2018). That model projects only 1.4°C warming by the end of the century, only one-third as much as the IPCC forecasts</a:t>
            </a:r>
            <a:r>
              <a:rPr lang="en-CA" altLang="en-US" b="1"/>
              <a:t>.</a:t>
            </a:r>
            <a:endParaRPr lang="en-CA" altLang="en-US" b="1"/>
          </a:p>
          <a:p>
            <a:endParaRPr lang="en-CA" altLang="en-US" b="1"/>
          </a:p>
          <a:p>
            <a:r>
              <a:rPr lang="en-US" altLang="en-US" b="1"/>
              <a:t>(1) INM-CM4 has the lowest CO2 forcing response at 4.1K for 4xCO2. That is 37% lower than multi-model mean.</a:t>
            </a:r>
            <a:endParaRPr lang="en-US" altLang="en-US" b="1"/>
          </a:p>
          <a:p>
            <a:endParaRPr lang="en-US" altLang="en-US" b="1"/>
          </a:p>
          <a:p>
            <a:r>
              <a:rPr lang="en-US" altLang="en-US" b="1"/>
              <a:t>(2) INM-CM4 has by far the highest climate system inertia: Deep ocean heat capacity in INM-CM4 is 317 W yr m-2 K -1 , 200% of the mean (which excluded INM-CM4 because it was such an outlier).</a:t>
            </a:r>
            <a:endParaRPr lang="en-US" altLang="en-US" b="1"/>
          </a:p>
          <a:p>
            <a:endParaRPr lang="en-US" altLang="en-US" b="1"/>
          </a:p>
          <a:p>
            <a:r>
              <a:rPr lang="en-US" altLang="en-US" b="1"/>
              <a:t>(3)</a:t>
            </a:r>
            <a:r>
              <a:rPr lang="en-CA" altLang="en-US" b="1"/>
              <a:t> </a:t>
            </a:r>
            <a:r>
              <a:rPr lang="en-US" altLang="en-US" b="1"/>
              <a:t>INM-CM4 exactly matches observed atmospheric H2O content in lower troposphere (215 hPa), and is biased low above that. Most others are biased high.</a:t>
            </a:r>
            <a:endParaRPr lang="en-US" altLang="en-US" b="1"/>
          </a:p>
        </p:txBody>
      </p:sp>
      <p:pic>
        <p:nvPicPr>
          <p:cNvPr id="8" name="Picture 7"/>
          <p:cNvPicPr>
            <a:picLocks noChangeAspect="1"/>
          </p:cNvPicPr>
          <p:nvPr/>
        </p:nvPicPr>
        <p:blipFill>
          <a:blip r:embed="rId1"/>
          <a:stretch>
            <a:fillRect/>
          </a:stretch>
        </p:blipFill>
        <p:spPr>
          <a:xfrm>
            <a:off x="278765" y="1014095"/>
            <a:ext cx="5562600" cy="4829175"/>
          </a:xfrm>
          <a:prstGeom prst="rect">
            <a:avLst/>
          </a:prstGeom>
        </p:spPr>
      </p:pic>
    </p:spTree>
    <p:custDataLst>
      <p:tags r:id="rId2"/>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p:nvPr/>
        </p:nvSpPr>
        <p:spPr>
          <a:xfrm>
            <a:off x="1629410" y="328295"/>
            <a:ext cx="9017635" cy="534035"/>
          </a:xfrm>
          <a:prstGeom prst="rect">
            <a:avLst/>
          </a:prstGeom>
          <a:noFill/>
        </p:spPr>
        <p:txBody>
          <a:bodyPr wrap="square" rtlCol="0">
            <a:noAutofit/>
          </a:bodyPr>
          <a:p>
            <a:r>
              <a:rPr lang="en-CA" altLang="en-US" sz="2400" b="1"/>
              <a:t>Best Model vs. Nobel Prize Manabe Model vs. Observations</a:t>
            </a:r>
            <a:endParaRPr lang="en-CA" altLang="en-US" sz="2400" b="1"/>
          </a:p>
          <a:p>
            <a:endParaRPr lang="en-CA" altLang="en-US" sz="2400" b="1"/>
          </a:p>
        </p:txBody>
      </p:sp>
      <p:sp>
        <p:nvSpPr>
          <p:cNvPr id="6" name="Text Box 5"/>
          <p:cNvSpPr txBox="1"/>
          <p:nvPr/>
        </p:nvSpPr>
        <p:spPr>
          <a:xfrm>
            <a:off x="1235075" y="5443855"/>
            <a:ext cx="9411335" cy="1233805"/>
          </a:xfrm>
          <a:prstGeom prst="rect">
            <a:avLst/>
          </a:prstGeom>
          <a:noFill/>
        </p:spPr>
        <p:txBody>
          <a:bodyPr wrap="square" rtlCol="0">
            <a:noAutofit/>
          </a:bodyPr>
          <a:p>
            <a:endParaRPr lang="en-US" altLang="en-US" sz="2000" b="1"/>
          </a:p>
        </p:txBody>
      </p:sp>
      <p:sp>
        <p:nvSpPr>
          <p:cNvPr id="4" name="Text Box 3"/>
          <p:cNvSpPr txBox="1"/>
          <p:nvPr/>
        </p:nvSpPr>
        <p:spPr>
          <a:xfrm>
            <a:off x="6139180" y="1310640"/>
            <a:ext cx="5535295" cy="4133215"/>
          </a:xfrm>
          <a:prstGeom prst="rect">
            <a:avLst/>
          </a:prstGeom>
          <a:noFill/>
        </p:spPr>
        <p:txBody>
          <a:bodyPr wrap="square" rtlCol="0">
            <a:noAutofit/>
          </a:bodyPr>
          <a:p>
            <a:r>
              <a:rPr lang="en-US" altLang="en-US" b="1"/>
              <a:t>At its worst, the GFDL model is predicting approximately five times as much warming as has been observed since the upper-atmospheric data became comprehensive in 1979. This is the most evolved version of the model that won Manabe the Nobel.</a:t>
            </a:r>
            <a:endParaRPr lang="en-US" altLang="en-US" b="1"/>
          </a:p>
          <a:p>
            <a:endParaRPr lang="en-US" altLang="en-US" b="1"/>
          </a:p>
          <a:p>
            <a:r>
              <a:rPr lang="en-US" altLang="en-US" b="1"/>
              <a:t>In the CMIP-5 model suite, there is one, and only one, that works. It is the model INM-CM4 from the Russian Institute for Numerical Modelling, and the lead author is Evgeny Volodin. It seems that Volodin would be much more deserving of the Nobel for, in the words of the committee “reliably predicting global warming.”</a:t>
            </a:r>
            <a:endParaRPr lang="en-US" altLang="en-US" b="1"/>
          </a:p>
          <a:p>
            <a:endParaRPr lang="en-US" altLang="en-US" b="1"/>
          </a:p>
        </p:txBody>
      </p:sp>
      <p:pic>
        <p:nvPicPr>
          <p:cNvPr id="2" name="Picture 1"/>
          <p:cNvPicPr>
            <a:picLocks noChangeAspect="1"/>
          </p:cNvPicPr>
          <p:nvPr/>
        </p:nvPicPr>
        <p:blipFill>
          <a:blip r:embed="rId1"/>
          <a:stretch>
            <a:fillRect/>
          </a:stretch>
        </p:blipFill>
        <p:spPr>
          <a:xfrm>
            <a:off x="130175" y="957580"/>
            <a:ext cx="5918835" cy="5147945"/>
          </a:xfrm>
          <a:prstGeom prst="rect">
            <a:avLst/>
          </a:prstGeom>
        </p:spPr>
      </p:pic>
    </p:spTree>
    <p:custDataLst>
      <p:tags r:id="rId2"/>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p:nvPr/>
        </p:nvSpPr>
        <p:spPr>
          <a:xfrm>
            <a:off x="1629410" y="328295"/>
            <a:ext cx="9017635" cy="534035"/>
          </a:xfrm>
          <a:prstGeom prst="rect">
            <a:avLst/>
          </a:prstGeom>
          <a:noFill/>
        </p:spPr>
        <p:txBody>
          <a:bodyPr wrap="square" rtlCol="0">
            <a:noAutofit/>
          </a:bodyPr>
          <a:p>
            <a:r>
              <a:rPr lang="en-CA" altLang="en-US" sz="2400" b="1"/>
              <a:t>New CMIP-6 Models Run Even Hotter Than Observations</a:t>
            </a:r>
            <a:endParaRPr lang="en-CA" altLang="en-US" sz="2400" b="1"/>
          </a:p>
        </p:txBody>
      </p:sp>
      <p:sp>
        <p:nvSpPr>
          <p:cNvPr id="6" name="Text Box 5"/>
          <p:cNvSpPr txBox="1"/>
          <p:nvPr/>
        </p:nvSpPr>
        <p:spPr>
          <a:xfrm>
            <a:off x="1235075" y="5443855"/>
            <a:ext cx="9411335" cy="1233805"/>
          </a:xfrm>
          <a:prstGeom prst="rect">
            <a:avLst/>
          </a:prstGeom>
          <a:noFill/>
        </p:spPr>
        <p:txBody>
          <a:bodyPr wrap="square" rtlCol="0">
            <a:noAutofit/>
          </a:bodyPr>
          <a:p>
            <a:endParaRPr lang="en-US" altLang="en-US" sz="2000" b="1"/>
          </a:p>
        </p:txBody>
      </p:sp>
      <p:sp>
        <p:nvSpPr>
          <p:cNvPr id="4" name="Text Box 3"/>
          <p:cNvSpPr txBox="1"/>
          <p:nvPr/>
        </p:nvSpPr>
        <p:spPr>
          <a:xfrm>
            <a:off x="6425565" y="1086485"/>
            <a:ext cx="5535295" cy="4133215"/>
          </a:xfrm>
          <a:prstGeom prst="rect">
            <a:avLst/>
          </a:prstGeom>
          <a:noFill/>
        </p:spPr>
        <p:txBody>
          <a:bodyPr wrap="square" rtlCol="0">
            <a:noAutofit/>
          </a:bodyPr>
          <a:p>
            <a:r>
              <a:rPr lang="en-US" altLang="en-US" b="1"/>
              <a:t>The CMIP6 models, in pink, are also warming faster than the real world. They actually have a higher sensitivity than the CMIP5 models; in other words, they’re apparently getting worse! This is a big problem.</a:t>
            </a:r>
            <a:endParaRPr lang="en-US" altLang="en-US" b="1"/>
          </a:p>
          <a:p>
            <a:endParaRPr lang="en-US" altLang="en-US" b="1"/>
          </a:p>
          <a:p>
            <a:r>
              <a:rPr lang="en-US" altLang="en-US" b="1"/>
              <a:t>The range of ECS values across models has widened in CMIP6, particularly on the high end</a:t>
            </a:r>
            <a:r>
              <a:rPr lang="en-CA" altLang="en-US" b="1"/>
              <a:t>. </a:t>
            </a:r>
            <a:r>
              <a:rPr lang="en-US" altLang="en-US" b="1"/>
              <a:t>This ECS increase is primarily attributable</a:t>
            </a:r>
            <a:r>
              <a:rPr lang="en-CA" altLang="en-US" b="1"/>
              <a:t> </a:t>
            </a:r>
            <a:r>
              <a:rPr lang="en-US" altLang="en-US" b="1"/>
              <a:t>to strengthened positive cloud feedbacks, as all noncloud feedbacks are essentially unchanged on average in CMIP6. </a:t>
            </a:r>
            <a:endParaRPr lang="en-US" altLang="en-US" b="1"/>
          </a:p>
          <a:p>
            <a:endParaRPr lang="en-US" altLang="en-US" b="1"/>
          </a:p>
          <a:p>
            <a:r>
              <a:rPr lang="en-US" altLang="en-US" b="1"/>
              <a:t>However, it is the unique combination of weak overall negative feedback and moderate radiative forcing that allows several CMIP6 models to achieve high ECS values beyond the CMIP5 range.</a:t>
            </a:r>
            <a:endParaRPr lang="en-US" altLang="en-US" b="1"/>
          </a:p>
          <a:p>
            <a:endParaRPr lang="en-US" altLang="en-US" b="1"/>
          </a:p>
        </p:txBody>
      </p:sp>
      <p:pic>
        <p:nvPicPr>
          <p:cNvPr id="3" name="Picture 2"/>
          <p:cNvPicPr>
            <a:picLocks noChangeAspect="1"/>
          </p:cNvPicPr>
          <p:nvPr/>
        </p:nvPicPr>
        <p:blipFill>
          <a:blip r:embed="rId1"/>
          <a:stretch>
            <a:fillRect/>
          </a:stretch>
        </p:blipFill>
        <p:spPr>
          <a:xfrm>
            <a:off x="0" y="1209040"/>
            <a:ext cx="6209030" cy="3741420"/>
          </a:xfrm>
          <a:prstGeom prst="rect">
            <a:avLst/>
          </a:prstGeom>
        </p:spPr>
      </p:pic>
      <p:sp>
        <p:nvSpPr>
          <p:cNvPr id="7" name="Text Box 6"/>
          <p:cNvSpPr txBox="1"/>
          <p:nvPr/>
        </p:nvSpPr>
        <p:spPr>
          <a:xfrm>
            <a:off x="283210" y="5205730"/>
            <a:ext cx="5855970" cy="785495"/>
          </a:xfrm>
          <a:prstGeom prst="rect">
            <a:avLst/>
          </a:prstGeom>
          <a:noFill/>
        </p:spPr>
        <p:txBody>
          <a:bodyPr wrap="square" rtlCol="0">
            <a:noAutofit/>
          </a:bodyPr>
          <a:p>
            <a:r>
              <a:rPr lang="en-US" altLang="en-US" sz="1600" b="1"/>
              <a:t>Figure 8: Warming in the tropical troposphere according to the CMIP6 models.</a:t>
            </a:r>
            <a:r>
              <a:rPr lang="en-CA" altLang="en-US" sz="1600" b="1"/>
              <a:t>  </a:t>
            </a:r>
            <a:r>
              <a:rPr lang="en-US" altLang="en-US" sz="1600" b="1"/>
              <a:t>Trends 1979–2014 (except the rightmost model, which is to 2007), for 20°N–20°S, 300–200 hPa.</a:t>
            </a:r>
            <a:endParaRPr lang="en-US" sz="1600" b="1"/>
          </a:p>
        </p:txBody>
      </p:sp>
    </p:spTree>
    <p:custDataLst>
      <p:tags r:id="rId2"/>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p:nvPr/>
        </p:nvSpPr>
        <p:spPr>
          <a:xfrm>
            <a:off x="2103120" y="328295"/>
            <a:ext cx="9017635" cy="534035"/>
          </a:xfrm>
          <a:prstGeom prst="rect">
            <a:avLst/>
          </a:prstGeom>
          <a:noFill/>
        </p:spPr>
        <p:txBody>
          <a:bodyPr wrap="square" rtlCol="0">
            <a:noAutofit/>
          </a:bodyPr>
          <a:p>
            <a:r>
              <a:rPr lang="en-CA" altLang="en-US" sz="2400" b="1"/>
              <a:t>IPCC Scenarios Ensure Models Unreal Climate Forecasts</a:t>
            </a:r>
            <a:endParaRPr lang="en-CA" altLang="en-US" sz="2400" b="1"/>
          </a:p>
        </p:txBody>
      </p:sp>
      <p:sp>
        <p:nvSpPr>
          <p:cNvPr id="6" name="Text Box 5"/>
          <p:cNvSpPr txBox="1"/>
          <p:nvPr/>
        </p:nvSpPr>
        <p:spPr>
          <a:xfrm>
            <a:off x="1235075" y="5443855"/>
            <a:ext cx="9411335" cy="1233805"/>
          </a:xfrm>
          <a:prstGeom prst="rect">
            <a:avLst/>
          </a:prstGeom>
          <a:noFill/>
        </p:spPr>
        <p:txBody>
          <a:bodyPr wrap="square" rtlCol="0">
            <a:noAutofit/>
          </a:bodyPr>
          <a:p>
            <a:endParaRPr lang="en-US" altLang="en-US" sz="2000" b="1"/>
          </a:p>
        </p:txBody>
      </p:sp>
      <p:sp>
        <p:nvSpPr>
          <p:cNvPr id="4" name="Text Box 3"/>
          <p:cNvSpPr txBox="1"/>
          <p:nvPr/>
        </p:nvSpPr>
        <p:spPr>
          <a:xfrm>
            <a:off x="6304280" y="1152525"/>
            <a:ext cx="5139055" cy="4771390"/>
          </a:xfrm>
          <a:prstGeom prst="rect">
            <a:avLst/>
          </a:prstGeom>
          <a:noFill/>
        </p:spPr>
        <p:txBody>
          <a:bodyPr wrap="square" rtlCol="0">
            <a:noAutofit/>
          </a:bodyPr>
          <a:p>
            <a:r>
              <a:rPr lang="en-CA" altLang="en-US" b="1"/>
              <a:t>T</a:t>
            </a:r>
            <a:r>
              <a:rPr lang="en-US" altLang="en-US" b="1"/>
              <a:t>he scenarios are important since they stipulate data inputs the model must accept as conditions for producing forecasts according to a particular scenario (set of assumptions).  The document with complete details is The Scenario Model Intercomparison Project (ScenarioMIP) for CMIP6.</a:t>
            </a:r>
            <a:endParaRPr lang="en-US" altLang="en-US" b="1"/>
          </a:p>
          <a:p>
            <a:endParaRPr lang="en-US" altLang="en-US" b="1"/>
          </a:p>
          <a:p>
            <a:r>
              <a:rPr lang="en-US" altLang="en-US" b="1"/>
              <a:t>As shown, the SSP1-26 is virtually the same scenario as the former RCP2.6, while SSP5-85 is virtually the same as RCP8.5, the wildly improbable scenario (impossible according to some analysts).  Note that FF CO2 emissions are assumed to quadruple in the next 80 years, with atmospheric CO2 rising from 400 to 1000 ppm ( +150%).</a:t>
            </a:r>
            <a:endParaRPr lang="en-US" altLang="en-US" b="1"/>
          </a:p>
          <a:p>
            <a:endParaRPr lang="en-US" altLang="en-US" b="1"/>
          </a:p>
        </p:txBody>
      </p:sp>
      <p:sp>
        <p:nvSpPr>
          <p:cNvPr id="7" name="Text Box 6"/>
          <p:cNvSpPr txBox="1"/>
          <p:nvPr/>
        </p:nvSpPr>
        <p:spPr>
          <a:xfrm>
            <a:off x="283210" y="5550535"/>
            <a:ext cx="5855970" cy="988695"/>
          </a:xfrm>
          <a:prstGeom prst="rect">
            <a:avLst/>
          </a:prstGeom>
          <a:noFill/>
        </p:spPr>
        <p:txBody>
          <a:bodyPr wrap="square" rtlCol="0">
            <a:noAutofit/>
          </a:bodyPr>
          <a:p>
            <a:r>
              <a:rPr lang="en-US" altLang="en-US" sz="1600" b="1"/>
              <a:t>Figure 5. CO2 emissions (a) and concentrations (b), anthropogenic radiative forcing (c), and global mean temperature change (d) for the three long-term extensions.</a:t>
            </a:r>
            <a:endParaRPr lang="en-US" altLang="en-US" sz="1600" b="1"/>
          </a:p>
        </p:txBody>
      </p:sp>
      <p:pic>
        <p:nvPicPr>
          <p:cNvPr id="2" name="Picture 1"/>
          <p:cNvPicPr>
            <a:picLocks noChangeAspect="1"/>
          </p:cNvPicPr>
          <p:nvPr/>
        </p:nvPicPr>
        <p:blipFill>
          <a:blip r:embed="rId1"/>
          <a:stretch>
            <a:fillRect/>
          </a:stretch>
        </p:blipFill>
        <p:spPr>
          <a:xfrm>
            <a:off x="324485" y="862330"/>
            <a:ext cx="5814695" cy="4474210"/>
          </a:xfrm>
          <a:prstGeom prst="rect">
            <a:avLst/>
          </a:prstGeom>
        </p:spPr>
      </p:pic>
    </p:spTree>
    <p:custDataLst>
      <p:tags r:id="rId2"/>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p:nvPr/>
        </p:nvSpPr>
        <p:spPr>
          <a:xfrm>
            <a:off x="2047240" y="196215"/>
            <a:ext cx="9017635" cy="534035"/>
          </a:xfrm>
          <a:prstGeom prst="rect">
            <a:avLst/>
          </a:prstGeom>
          <a:noFill/>
        </p:spPr>
        <p:txBody>
          <a:bodyPr wrap="square" rtlCol="0">
            <a:noAutofit/>
          </a:bodyPr>
          <a:p>
            <a:r>
              <a:rPr lang="en-CA" altLang="en-US" sz="2400" b="1"/>
              <a:t>Climate Models Limited by Denying Natural Forcings</a:t>
            </a:r>
            <a:endParaRPr lang="en-CA" altLang="en-US" sz="2400" b="1"/>
          </a:p>
        </p:txBody>
      </p:sp>
      <p:sp>
        <p:nvSpPr>
          <p:cNvPr id="6" name="Text Box 5"/>
          <p:cNvSpPr txBox="1"/>
          <p:nvPr/>
        </p:nvSpPr>
        <p:spPr>
          <a:xfrm>
            <a:off x="1235075" y="5443855"/>
            <a:ext cx="9411335" cy="1233805"/>
          </a:xfrm>
          <a:prstGeom prst="rect">
            <a:avLst/>
          </a:prstGeom>
          <a:noFill/>
        </p:spPr>
        <p:txBody>
          <a:bodyPr wrap="square" rtlCol="0">
            <a:noAutofit/>
          </a:bodyPr>
          <a:p>
            <a:endParaRPr lang="en-US" altLang="en-US" sz="2000" b="1"/>
          </a:p>
        </p:txBody>
      </p:sp>
      <p:sp>
        <p:nvSpPr>
          <p:cNvPr id="4" name="Text Box 3"/>
          <p:cNvSpPr txBox="1"/>
          <p:nvPr/>
        </p:nvSpPr>
        <p:spPr>
          <a:xfrm>
            <a:off x="5625465" y="862330"/>
            <a:ext cx="6477635" cy="6102985"/>
          </a:xfrm>
          <a:prstGeom prst="rect">
            <a:avLst/>
          </a:prstGeom>
          <a:noFill/>
        </p:spPr>
        <p:txBody>
          <a:bodyPr wrap="square" rtlCol="0">
            <a:noAutofit/>
          </a:bodyPr>
          <a:p>
            <a:r>
              <a:rPr lang="en-US" altLang="en-US" b="1"/>
              <a:t>In both cases, the overall result for the global temperature simulation (red) fits fairly well with the observations (black).  Curves also show the forcing contributions to modern warming (since 1850). From this perspective, the natural (green) and anthropogenic (blue) contributions are in strong contradiction between panels (a) and (b). This incompatibility is at the heart of our work.</a:t>
            </a:r>
            <a:endParaRPr lang="en-US" altLang="en-US" b="1"/>
          </a:p>
          <a:p>
            <a:endParaRPr lang="en-US" altLang="en-US" b="1"/>
          </a:p>
          <a:p>
            <a:r>
              <a:rPr lang="en-CA" altLang="en-US" b="1"/>
              <a:t>In </a:t>
            </a:r>
            <a:r>
              <a:rPr lang="en-US" altLang="en-US" b="1"/>
              <a:t>a set of consistent climate series solar activity appears to be the main driver of climate change. To eradicate this hypothesis, the anthropogenic principle requires four simultaneous </a:t>
            </a:r>
            <a:r>
              <a:rPr lang="en-CA" altLang="en-US" b="1"/>
              <a:t>unfounded </a:t>
            </a:r>
            <a:r>
              <a:rPr lang="en-US" altLang="en-US" b="1"/>
              <a:t>assessments:</a:t>
            </a:r>
            <a:endParaRPr lang="en-US" altLang="en-US" b="1"/>
          </a:p>
          <a:p>
            <a:endParaRPr lang="en-US" altLang="en-US" b="1"/>
          </a:p>
          <a:p>
            <a:r>
              <a:rPr lang="en-US" altLang="en-US" b="1"/>
              <a:t>♦  A strong anthropogenic forcing, able to account for all of the current warming.</a:t>
            </a:r>
            <a:endParaRPr lang="en-US" altLang="en-US" b="1"/>
          </a:p>
          <a:p>
            <a:r>
              <a:rPr lang="en-US" altLang="en-US" b="1"/>
              <a:t>♦  A low solar forcing.</a:t>
            </a:r>
            <a:endParaRPr lang="en-US" altLang="en-US" b="1"/>
          </a:p>
          <a:p>
            <a:r>
              <a:rPr lang="en-US" altLang="en-US" b="1"/>
              <a:t>♦  A low internal variability.</a:t>
            </a:r>
            <a:endParaRPr lang="en-US" altLang="en-US" b="1"/>
          </a:p>
          <a:p>
            <a:r>
              <a:rPr lang="en-US" altLang="en-US" b="1"/>
              <a:t>♦  The nonexistence of significant pre-industrial climate anomalies, which could indeed be explained by strong solar forcing or high internal variability.</a:t>
            </a:r>
            <a:endParaRPr lang="en-US" altLang="en-US" b="1"/>
          </a:p>
        </p:txBody>
      </p:sp>
      <p:sp>
        <p:nvSpPr>
          <p:cNvPr id="7" name="Text Box 6"/>
          <p:cNvSpPr txBox="1"/>
          <p:nvPr/>
        </p:nvSpPr>
        <p:spPr>
          <a:xfrm>
            <a:off x="283210" y="5205730"/>
            <a:ext cx="5855970" cy="1115060"/>
          </a:xfrm>
          <a:prstGeom prst="rect">
            <a:avLst/>
          </a:prstGeom>
          <a:noFill/>
        </p:spPr>
        <p:txBody>
          <a:bodyPr wrap="square" rtlCol="0">
            <a:noAutofit/>
          </a:bodyPr>
          <a:p>
            <a:r>
              <a:rPr lang="en-US" altLang="en-US" sz="1600" b="1"/>
              <a:t>Figure</a:t>
            </a:r>
            <a:r>
              <a:rPr lang="en-CA" altLang="en-US" sz="1600" b="1"/>
              <a:t>.</a:t>
            </a:r>
            <a:r>
              <a:rPr lang="en-US" altLang="en-US" sz="1600" b="1"/>
              <a:t> 1. Anthropgenic and natural contributions. (a) Locked scaling factors, weak Pre Industrial Climate Anomalies (PCA). (b) Free scaling, strong PCA</a:t>
            </a:r>
            <a:r>
              <a:rPr lang="en-CA" altLang="en-US" sz="1600" b="1"/>
              <a:t>. </a:t>
            </a:r>
            <a:r>
              <a:rPr lang="en-US" altLang="en-US" sz="1600" b="1"/>
              <a:t> </a:t>
            </a:r>
            <a:endParaRPr lang="en-US" altLang="en-US" sz="1600" b="1"/>
          </a:p>
          <a:p>
            <a:r>
              <a:rPr lang="en-US" altLang="en-US" sz="1600" b="1">
                <a:sym typeface="+mn-ea"/>
              </a:rPr>
              <a:t>De</a:t>
            </a:r>
            <a:r>
              <a:rPr lang="en-CA" altLang="en-US" sz="1600" b="1">
                <a:sym typeface="+mn-ea"/>
              </a:rPr>
              <a:t> </a:t>
            </a:r>
            <a:r>
              <a:rPr lang="en-US" altLang="en-US" sz="1600" b="1"/>
              <a:t>Larminat</a:t>
            </a:r>
            <a:r>
              <a:rPr lang="en-CA" altLang="en-US" sz="1600" b="1"/>
              <a:t> </a:t>
            </a:r>
            <a:r>
              <a:rPr lang="en-US" altLang="en-US" sz="1600" b="1"/>
              <a:t> (2023)</a:t>
            </a:r>
            <a:endParaRPr lang="en-US" altLang="en-US" sz="1600" b="1"/>
          </a:p>
        </p:txBody>
      </p:sp>
      <p:pic>
        <p:nvPicPr>
          <p:cNvPr id="2" name="Picture 1"/>
          <p:cNvPicPr>
            <a:picLocks noChangeAspect="1"/>
          </p:cNvPicPr>
          <p:nvPr/>
        </p:nvPicPr>
        <p:blipFill>
          <a:blip r:embed="rId1"/>
          <a:stretch>
            <a:fillRect/>
          </a:stretch>
        </p:blipFill>
        <p:spPr>
          <a:xfrm>
            <a:off x="0" y="862330"/>
            <a:ext cx="5419725" cy="4030345"/>
          </a:xfrm>
          <a:prstGeom prst="rect">
            <a:avLst/>
          </a:prstGeom>
        </p:spPr>
      </p:pic>
    </p:spTree>
    <p:custDataLst>
      <p:tags r:id="rId2"/>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p:nvPr/>
        </p:nvSpPr>
        <p:spPr>
          <a:xfrm>
            <a:off x="2048510" y="196215"/>
            <a:ext cx="9017635" cy="534035"/>
          </a:xfrm>
          <a:prstGeom prst="rect">
            <a:avLst/>
          </a:prstGeom>
          <a:noFill/>
        </p:spPr>
        <p:txBody>
          <a:bodyPr wrap="square" rtlCol="0">
            <a:noAutofit/>
          </a:bodyPr>
          <a:p>
            <a:r>
              <a:rPr lang="en-CA" altLang="en-US" sz="2400" b="1"/>
              <a:t>Climate Models Have Many Issues To Become Credible</a:t>
            </a:r>
            <a:endParaRPr lang="en-CA" altLang="en-US" sz="2400" b="1"/>
          </a:p>
        </p:txBody>
      </p:sp>
      <p:sp>
        <p:nvSpPr>
          <p:cNvPr id="6" name="Text Box 5"/>
          <p:cNvSpPr txBox="1"/>
          <p:nvPr/>
        </p:nvSpPr>
        <p:spPr>
          <a:xfrm>
            <a:off x="1235075" y="5443855"/>
            <a:ext cx="9411335" cy="1233805"/>
          </a:xfrm>
          <a:prstGeom prst="rect">
            <a:avLst/>
          </a:prstGeom>
          <a:noFill/>
        </p:spPr>
        <p:txBody>
          <a:bodyPr wrap="square" rtlCol="0">
            <a:noAutofit/>
          </a:bodyPr>
          <a:p>
            <a:endParaRPr lang="en-US" altLang="en-US" sz="2000" b="1"/>
          </a:p>
        </p:txBody>
      </p:sp>
      <p:sp>
        <p:nvSpPr>
          <p:cNvPr id="7" name="Text Box 6"/>
          <p:cNvSpPr txBox="1"/>
          <p:nvPr/>
        </p:nvSpPr>
        <p:spPr>
          <a:xfrm>
            <a:off x="402590" y="5128260"/>
            <a:ext cx="11789410" cy="1471930"/>
          </a:xfrm>
          <a:prstGeom prst="rect">
            <a:avLst/>
          </a:prstGeom>
          <a:noFill/>
        </p:spPr>
        <p:txBody>
          <a:bodyPr wrap="square" rtlCol="0">
            <a:noAutofit/>
          </a:bodyPr>
          <a:p>
            <a:r>
              <a:rPr lang="en-US" altLang="en-US" sz="1600" b="1"/>
              <a:t>CMIP GCMs face significant scientific challenges in attributing and modeling climate change, particularly in capturing natural climate variability over multiple timescales throughout the Holocene. Other key concerns include the reliability of global surface temperature records, the accuracy of solar irradiance models, and the robustness of climate sensitivity estimates. Global warming estimates may be overstated due to uncorrected non-climatic biases, and the GCMs may significantly underestimate solar and astronomical influences on climate variations.</a:t>
            </a:r>
            <a:endParaRPr lang="en-US" altLang="en-US" sz="1600" b="1"/>
          </a:p>
        </p:txBody>
      </p:sp>
      <p:pic>
        <p:nvPicPr>
          <p:cNvPr id="3" name="Picture 2"/>
          <p:cNvPicPr>
            <a:picLocks noChangeAspect="1"/>
          </p:cNvPicPr>
          <p:nvPr/>
        </p:nvPicPr>
        <p:blipFill>
          <a:blip r:embed="rId1"/>
          <a:stretch>
            <a:fillRect/>
          </a:stretch>
        </p:blipFill>
        <p:spPr>
          <a:xfrm>
            <a:off x="2145030" y="730250"/>
            <a:ext cx="7901305" cy="4321175"/>
          </a:xfrm>
          <a:prstGeom prst="rect">
            <a:avLst/>
          </a:prstGeom>
        </p:spPr>
      </p:pic>
    </p:spTree>
    <p:custDataLst>
      <p:tags r:id="rId2"/>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4.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25.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26.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27.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28.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29.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31.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32.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5759</Words>
  <Application>WPS Presentation</Application>
  <PresentationFormat>Widescreen</PresentationFormat>
  <Paragraphs>72</Paragraphs>
  <Slides>8</Slides>
  <Notes>0</Notes>
  <HiddenSlides>0</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8</vt:i4>
      </vt:variant>
    </vt:vector>
  </HeadingPairs>
  <TitlesOfParts>
    <vt:vector size="17" baseType="lpstr">
      <vt:lpstr>Arial</vt:lpstr>
      <vt:lpstr>SimSun</vt:lpstr>
      <vt:lpstr>Wingdings</vt:lpstr>
      <vt:lpstr>Wingdings</vt:lpstr>
      <vt:lpstr>Microsoft YaHei</vt:lpstr>
      <vt:lpstr>Arial Unicode MS</vt:lpstr>
      <vt:lpstr>Calibri</vt:lpstr>
      <vt:lpstr>WPS</vt:lpstr>
      <vt:lpstr>1_WPS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Blank Presentation</dc:title>
  <dc:creator>rclut</dc:creator>
  <cp:lastModifiedBy>Ron Clutz</cp:lastModifiedBy>
  <cp:revision>7</cp:revision>
  <dcterms:created xsi:type="dcterms:W3CDTF">2026-06-17T01:36:00Z</dcterms:created>
  <dcterms:modified xsi:type="dcterms:W3CDTF">2026-06-21T18:54:24Z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1033-12.1.0.26880</vt:lpwstr>
  </property>
  <property fmtid="{D5CDD505-2E9C-101B-9397-08002B2CF9AE}" pid="3" name="ICV">
    <vt:lpwstr>84DF083BF75145DCB54B265EC57163DB_11</vt:lpwstr>
  </property>
</Properties>
</file>