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257" r:id="rId4"/>
    <p:sldId id="265" r:id="rId6"/>
    <p:sldId id="256" r:id="rId7"/>
    <p:sldId id="258" r:id="rId8"/>
    <p:sldId id="259" r:id="rId9"/>
    <p:sldId id="261" r:id="rId10"/>
    <p:sldId id="262" r:id="rId11"/>
    <p:sldId id="264" r:id="rId12"/>
    <p:sldId id="263" r:id="rId13"/>
    <p:sldId id="26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83.xml"/><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91.xml"/><Relationship Id="rId8" Type="http://schemas.openxmlformats.org/officeDocument/2006/relationships/tags" Target="../tags/tag90.xml"/><Relationship Id="rId7" Type="http://schemas.openxmlformats.org/officeDocument/2006/relationships/tags" Target="../tags/tag89.xml"/><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7" Type="http://schemas.openxmlformats.org/officeDocument/2006/relationships/tags" Target="../tags/tag104.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tags" Target="../tags/tag113.xml"/><Relationship Id="rId4" Type="http://schemas.openxmlformats.org/officeDocument/2006/relationships/tags" Target="../tags/tag112.xml"/><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en-US" dirty="0"/>
              <a:t>Click to edit Master title style</a:t>
            </a:r>
            <a:endParaRPr lang="en-US" dirty="0"/>
          </a:p>
        </p:txBody>
      </p:sp>
      <p:sp>
        <p:nvSpPr>
          <p:cNvPr id="3" name="Subtitle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US" dirty="0"/>
          </a:p>
        </p:txBody>
      </p:sp>
      <p:sp>
        <p:nvSpPr>
          <p:cNvPr id="16" name="Date Placeholder 15"/>
          <p:cNvSpPr>
            <a:spLocks noGrp="1"/>
          </p:cNvSpPr>
          <p:nvPr>
            <p:ph type="dt" sz="half" idx="10"/>
            <p:custDataLst>
              <p:tags r:id="rId4"/>
            </p:custDataLst>
          </p:nvPr>
        </p:nvSpPr>
        <p:spPr/>
        <p:txBody>
          <a:bodyPr/>
          <a:lstStyle/>
          <a:p>
            <a:fld id="{760FBDFE-C587-4B4C-A407-44438C67B59E}" type="datetimeFigureOut">
              <a:rPr lang="en-US" smtClean="0"/>
            </a:fld>
            <a:endParaRPr lang="en-US"/>
          </a:p>
        </p:txBody>
      </p:sp>
      <p:sp>
        <p:nvSpPr>
          <p:cNvPr id="17" name="Footer Placeholder 16"/>
          <p:cNvSpPr>
            <a:spLocks noGrp="1"/>
          </p:cNvSpPr>
          <p:nvPr>
            <p:ph type="ftr" sz="quarter" idx="11"/>
            <p:custDataLst>
              <p:tags r:id="rId5"/>
            </p:custDataLst>
          </p:nvPr>
        </p:nvSpPr>
        <p:spPr/>
        <p:txBody>
          <a:bodyPr/>
          <a:lstStyle/>
          <a:p>
            <a:endParaRPr lang="en-US" dirty="0"/>
          </a:p>
        </p:txBody>
      </p:sp>
      <p:sp>
        <p:nvSpPr>
          <p:cNvPr id="18" name="Slide Number Placeholder 17"/>
          <p:cNvSpPr>
            <a:spLocks noGrp="1"/>
          </p:cNvSpPr>
          <p:nvPr>
            <p:ph type="sldNum" sz="quarter" idx="12"/>
            <p:custDataLst>
              <p:tags r:id="rId6"/>
            </p:custDataLst>
          </p:nvPr>
        </p:nvSpPr>
        <p:spPr/>
        <p:txBody>
          <a:bodyPr/>
          <a:lstStyle/>
          <a:p>
            <a:fld id="{49AE70B2-8BF9-45C0-BB95-33D1B9D3A854}" type="slidenum">
              <a:rPr lang="en-US" smtClean="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Date Placeholder 2"/>
          <p:cNvSpPr>
            <a:spLocks noGrp="1"/>
          </p:cNvSpPr>
          <p:nvPr>
            <p:ph type="dt" sz="half" idx="10"/>
            <p:custDataLst>
              <p:tags r:id="rId2"/>
            </p:custDataLst>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custDataLst>
              <p:tags r:id="rId3"/>
            </p:custDataLst>
          </p:nvPr>
        </p:nvSpPr>
        <p:spPr/>
        <p:txBody>
          <a:bodyPr/>
          <a:lstStyle/>
          <a:p>
            <a:endParaRPr lang="en-US"/>
          </a:p>
        </p:txBody>
      </p:sp>
      <p:sp>
        <p:nvSpPr>
          <p:cNvPr id="5" name="Slide Number Placeholder 4"/>
          <p:cNvSpPr>
            <a:spLocks noGrp="1"/>
          </p:cNvSpPr>
          <p:nvPr>
            <p:ph type="sldNum" sz="quarter" idx="12"/>
            <p:custDataLst>
              <p:tags r:id="rId4"/>
            </p:custDataLst>
          </p:nvPr>
        </p:nvSpPr>
        <p:spPr/>
        <p:txBody>
          <a:bodyPr/>
          <a:lstStyle/>
          <a:p>
            <a:fld id="{49AE70B2-8BF9-45C0-BB95-33D1B9D3A854}" type="slidenum">
              <a:rPr lang="en-US" smtClean="0"/>
            </a:fld>
            <a:endParaRPr lang="en-US"/>
          </a:p>
        </p:txBody>
      </p:sp>
      <p:sp>
        <p:nvSpPr>
          <p:cNvPr id="7" name="Content Placeholder 6"/>
          <p:cNvSpPr>
            <a:spLocks noGrp="1"/>
          </p:cNvSpPr>
          <p:nvPr>
            <p:ph sz="quarter" idx="13"/>
            <p:custDataLst>
              <p:tags r:id="rId5"/>
            </p:custDataLst>
          </p:nvPr>
        </p:nvSpPr>
        <p:spPr>
          <a:xfrm>
            <a:off x="608400" y="774000"/>
            <a:ext cx="10972800" cy="5482800"/>
          </a:xfr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3" name="Date Placeholder 2"/>
          <p:cNvSpPr>
            <a:spLocks noGrp="1"/>
          </p:cNvSpPr>
          <p:nvPr>
            <p:ph type="dt" sz="half" idx="10"/>
            <p:custDataLst>
              <p:tags r:id="rId2"/>
            </p:custDataLst>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custDataLst>
              <p:tags r:id="rId3"/>
            </p:custDataLst>
          </p:nvPr>
        </p:nvSpPr>
        <p:spPr/>
        <p:txBody>
          <a:bodyPr/>
          <a:lstStyle/>
          <a:p>
            <a:endParaRPr lang="en-US"/>
          </a:p>
        </p:txBody>
      </p:sp>
      <p:sp>
        <p:nvSpPr>
          <p:cNvPr id="5" name="Slide Number Placeholder 4"/>
          <p:cNvSpPr>
            <a:spLocks noGrp="1"/>
          </p:cNvSpPr>
          <p:nvPr>
            <p:ph type="sldNum" sz="quarter" idx="12"/>
            <p:custDataLst>
              <p:tags r:id="rId4"/>
            </p:custDataLst>
          </p:nvPr>
        </p:nvSpPr>
        <p:spPr/>
        <p:txBody>
          <a:bodyPr/>
          <a:lstStyle/>
          <a:p>
            <a:fld id="{49AE70B2-8BF9-45C0-BB95-33D1B9D3A854}" type="slidenum">
              <a:rPr lang="en-US" smtClean="0"/>
            </a:fld>
            <a:endParaRPr lang="en-US"/>
          </a:p>
        </p:txBody>
      </p:sp>
      <p:sp>
        <p:nvSpPr>
          <p:cNvPr id="2" name="Title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en-US" smtClean="0"/>
              <a:t>Click to edit title</a:t>
            </a:r>
            <a:endParaRPr lang="en-US"/>
          </a:p>
        </p:txBody>
      </p:sp>
      <p:sp>
        <p:nvSpPr>
          <p:cNvPr id="7" name="Text Placeholder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en-US" dirty="0"/>
              <a:t>Click to edit Master text styles</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en-US" dirty="0"/>
              <a:t>Click to edit Master title style</a:t>
            </a:r>
            <a:endParaRPr lang="en-US" dirty="0"/>
          </a:p>
        </p:txBody>
      </p:sp>
      <p:sp>
        <p:nvSpPr>
          <p:cNvPr id="3" name="Subtitle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US" dirty="0"/>
          </a:p>
        </p:txBody>
      </p:sp>
      <p:sp>
        <p:nvSpPr>
          <p:cNvPr id="16" name="Date Placeholder 15"/>
          <p:cNvSpPr>
            <a:spLocks noGrp="1"/>
          </p:cNvSpPr>
          <p:nvPr>
            <p:ph type="dt" sz="half" idx="10"/>
            <p:custDataLst>
              <p:tags r:id="rId4"/>
            </p:custDataLst>
          </p:nvPr>
        </p:nvSpPr>
        <p:spPr/>
        <p:txBody>
          <a:bodyPr/>
          <a:lstStyle/>
          <a:p>
            <a:fld id="{760FBDFE-C587-4B4C-A407-44438C67B59E}" type="datetimeFigureOut">
              <a:rPr lang="en-US" smtClean="0"/>
            </a:fld>
            <a:endParaRPr lang="en-US"/>
          </a:p>
        </p:txBody>
      </p:sp>
      <p:sp>
        <p:nvSpPr>
          <p:cNvPr id="17" name="Footer Placeholder 16"/>
          <p:cNvSpPr>
            <a:spLocks noGrp="1"/>
          </p:cNvSpPr>
          <p:nvPr>
            <p:ph type="ftr" sz="quarter" idx="11"/>
            <p:custDataLst>
              <p:tags r:id="rId5"/>
            </p:custDataLst>
          </p:nvPr>
        </p:nvSpPr>
        <p:spPr/>
        <p:txBody>
          <a:bodyPr/>
          <a:lstStyle/>
          <a:p>
            <a:endParaRPr lang="en-US" dirty="0"/>
          </a:p>
        </p:txBody>
      </p:sp>
      <p:sp>
        <p:nvSpPr>
          <p:cNvPr id="18" name="Slide Number Placeholder 17"/>
          <p:cNvSpPr>
            <a:spLocks noGrp="1"/>
          </p:cNvSpPr>
          <p:nvPr>
            <p:ph type="sldNum" sz="quarter" idx="12"/>
            <p:custDataLst>
              <p:tags r:id="rId6"/>
            </p:custDataLst>
          </p:nvPr>
        </p:nvSpPr>
        <p:spPr/>
        <p:txBody>
          <a:bodyPr/>
          <a:lstStyle/>
          <a:p>
            <a:fld id="{49AE70B2-8BF9-45C0-BB95-33D1B9D3A854}" type="slidenum">
              <a:rPr lang="en-US" smtClean="0"/>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en-US" smtClean="0"/>
              <a:t>Click to edit Master title style</a:t>
            </a:r>
            <a:endParaRPr lang="en-US"/>
          </a:p>
        </p:txBody>
      </p:sp>
      <p:sp>
        <p:nvSpPr>
          <p:cNvPr id="3" name="Content Placeholder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custDataLst>
              <p:tags r:id="rId4"/>
            </p:custDataLst>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custDataLst>
              <p:tags r:id="rId5"/>
            </p:custDataLst>
          </p:nvPr>
        </p:nvSpPr>
        <p:spPr/>
        <p:txBody>
          <a:bodyPr/>
          <a:lstStyle/>
          <a:p>
            <a:endParaRPr lang="en-US"/>
          </a:p>
        </p:txBody>
      </p:sp>
      <p:sp>
        <p:nvSpPr>
          <p:cNvPr id="6" name="Slide Number Placeholder 5"/>
          <p:cNvSpPr>
            <a:spLocks noGrp="1"/>
          </p:cNvSpPr>
          <p:nvPr>
            <p:ph type="sldNum" sz="quarter" idx="12"/>
            <p:custDataLst>
              <p:tags r:id="rId6"/>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en-US" dirty="0"/>
              <a:t>Click to edit title</a:t>
            </a:r>
            <a:endParaRPr lang="en-US" dirty="0"/>
          </a:p>
        </p:txBody>
      </p:sp>
      <p:sp>
        <p:nvSpPr>
          <p:cNvPr id="3" name="Text Placeholder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endParaRPr lang="en-US" dirty="0"/>
          </a:p>
        </p:txBody>
      </p:sp>
      <p:sp>
        <p:nvSpPr>
          <p:cNvPr id="4" name="Date Placeholder 3"/>
          <p:cNvSpPr>
            <a:spLocks noGrp="1"/>
          </p:cNvSpPr>
          <p:nvPr>
            <p:ph type="dt" sz="half" idx="10"/>
            <p:custDataLst>
              <p:tags r:id="rId4"/>
            </p:custDataLst>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custDataLst>
              <p:tags r:id="rId5"/>
            </p:custDataLst>
          </p:nvPr>
        </p:nvSpPr>
        <p:spPr/>
        <p:txBody>
          <a:bodyPr/>
          <a:lstStyle/>
          <a:p>
            <a:endParaRPr lang="en-US"/>
          </a:p>
        </p:txBody>
      </p:sp>
      <p:sp>
        <p:nvSpPr>
          <p:cNvPr id="6" name="Slide Number Placeholder 5"/>
          <p:cNvSpPr>
            <a:spLocks noGrp="1"/>
          </p:cNvSpPr>
          <p:nvPr>
            <p:ph type="sldNum" sz="quarter" idx="12"/>
            <p:custDataLst>
              <p:tags r:id="rId6"/>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en-US" smtClean="0"/>
              <a:t>Click to edit Master title style</a:t>
            </a:r>
            <a:endParaRPr lang="en-US"/>
          </a:p>
        </p:txBody>
      </p:sp>
      <p:sp>
        <p:nvSpPr>
          <p:cNvPr id="3" name="Content Placeholder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5" name="Date Placeholder 4"/>
          <p:cNvSpPr>
            <a:spLocks noGrp="1"/>
          </p:cNvSpPr>
          <p:nvPr>
            <p:ph type="dt" sz="half" idx="10"/>
            <p:custDataLst>
              <p:tags r:id="rId5"/>
            </p:custDataLst>
          </p:nvPr>
        </p:nvSpPr>
        <p:spPr/>
        <p:txBody>
          <a:bodyPr/>
          <a:lstStyle/>
          <a:p>
            <a:fld id="{760FBDFE-C587-4B4C-A407-44438C67B59E}" type="datetimeFigureOut">
              <a:rPr lang="en-US" smtClean="0"/>
            </a:fld>
            <a:endParaRPr lang="en-US"/>
          </a:p>
        </p:txBody>
      </p:sp>
      <p:sp>
        <p:nvSpPr>
          <p:cNvPr id="6" name="Footer Placeholder 5"/>
          <p:cNvSpPr>
            <a:spLocks noGrp="1"/>
          </p:cNvSpPr>
          <p:nvPr>
            <p:ph type="ftr" sz="quarter" idx="11"/>
            <p:custDataLst>
              <p:tags r:id="rId6"/>
            </p:custDataLst>
          </p:nvPr>
        </p:nvSpPr>
        <p:spPr/>
        <p:txBody>
          <a:bodyPr/>
          <a:lstStyle/>
          <a:p>
            <a:endParaRPr lang="en-US"/>
          </a:p>
        </p:txBody>
      </p:sp>
      <p:sp>
        <p:nvSpPr>
          <p:cNvPr id="7" name="Slide Number Placeholder 6"/>
          <p:cNvSpPr>
            <a:spLocks noGrp="1"/>
          </p:cNvSpPr>
          <p:nvPr>
            <p:ph type="sldNum" sz="quarter" idx="12"/>
            <p:custDataLst>
              <p:tags r:id="rId7"/>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en-US" smtClean="0"/>
              <a:t>Click to edit Master title style</a:t>
            </a:r>
            <a:endParaRPr lang="en-US"/>
          </a:p>
        </p:txBody>
      </p:sp>
      <p:sp>
        <p:nvSpPr>
          <p:cNvPr id="3" name="Text Placeholder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endParaRPr lang="en-US" dirty="0"/>
          </a:p>
        </p:txBody>
      </p:sp>
      <p:sp>
        <p:nvSpPr>
          <p:cNvPr id="4" name="Content Placeholder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text</a:t>
            </a:r>
            <a:endParaRPr lang="en-US"/>
          </a:p>
        </p:txBody>
      </p:sp>
      <p:sp>
        <p:nvSpPr>
          <p:cNvPr id="6" name="Content Placeholder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custDataLst>
              <p:tags r:id="rId7"/>
            </p:custDataLst>
          </p:nvPr>
        </p:nvSpPr>
        <p:spPr/>
        <p:txBody>
          <a:bodyPr/>
          <a:lstStyle/>
          <a:p>
            <a:fld id="{760FBDFE-C587-4B4C-A407-44438C67B59E}" type="datetimeFigureOut">
              <a:rPr lang="en-US" smtClean="0"/>
            </a:fld>
            <a:endParaRPr lang="en-US"/>
          </a:p>
        </p:txBody>
      </p:sp>
      <p:sp>
        <p:nvSpPr>
          <p:cNvPr id="8" name="Footer Placeholder 7"/>
          <p:cNvSpPr>
            <a:spLocks noGrp="1"/>
          </p:cNvSpPr>
          <p:nvPr>
            <p:ph type="ftr" sz="quarter" idx="11"/>
            <p:custDataLst>
              <p:tags r:id="rId8"/>
            </p:custDataLst>
          </p:nvPr>
        </p:nvSpPr>
        <p:spPr/>
        <p:txBody>
          <a:bodyPr/>
          <a:lstStyle/>
          <a:p>
            <a:endParaRPr lang="en-US"/>
          </a:p>
        </p:txBody>
      </p:sp>
      <p:sp>
        <p:nvSpPr>
          <p:cNvPr id="9" name="Slide Number Placeholder 8"/>
          <p:cNvSpPr>
            <a:spLocks noGrp="1"/>
          </p:cNvSpPr>
          <p:nvPr>
            <p:ph type="sldNum" sz="quarter" idx="12"/>
            <p:custDataLst>
              <p:tags r:id="rId9"/>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en-US" smtClean="0"/>
              <a:t>Click to edit Master title style</a:t>
            </a:r>
            <a:endParaRPr lang="en-US"/>
          </a:p>
        </p:txBody>
      </p:sp>
      <p:sp>
        <p:nvSpPr>
          <p:cNvPr id="3" name="Date Placeholder 2"/>
          <p:cNvSpPr>
            <a:spLocks noGrp="1"/>
          </p:cNvSpPr>
          <p:nvPr>
            <p:ph type="dt" sz="half" idx="10"/>
            <p:custDataLst>
              <p:tags r:id="rId3"/>
            </p:custDataLst>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custDataLst>
              <p:tags r:id="rId4"/>
            </p:custDataLst>
          </p:nvPr>
        </p:nvSpPr>
        <p:spPr/>
        <p:txBody>
          <a:bodyPr/>
          <a:lstStyle/>
          <a:p>
            <a:endParaRPr lang="en-US"/>
          </a:p>
        </p:txBody>
      </p:sp>
      <p:sp>
        <p:nvSpPr>
          <p:cNvPr id="5" name="Slide Number Placeholder 4"/>
          <p:cNvSpPr>
            <a:spLocks noGrp="1"/>
          </p:cNvSpPr>
          <p:nvPr>
            <p:ph type="sldNum" sz="quarter" idx="12"/>
            <p:custDataLst>
              <p:tags r:id="rId5"/>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custDataLst>
              <p:tags r:id="rId2"/>
            </p:custDataLst>
          </p:nvPr>
        </p:nvSpPr>
        <p:spPr/>
        <p:txBody>
          <a:bodyPr/>
          <a:lstStyle/>
          <a:p>
            <a:fld id="{760FBDFE-C587-4B4C-A407-44438C67B59E}" type="datetimeFigureOut">
              <a:rPr lang="en-US" smtClean="0"/>
            </a:fld>
            <a:endParaRPr lang="en-US"/>
          </a:p>
        </p:txBody>
      </p:sp>
      <p:sp>
        <p:nvSpPr>
          <p:cNvPr id="3" name="Footer Placeholder 2"/>
          <p:cNvSpPr>
            <a:spLocks noGrp="1"/>
          </p:cNvSpPr>
          <p:nvPr>
            <p:ph type="ftr" sz="quarter" idx="11"/>
            <p:custDataLst>
              <p:tags r:id="rId3"/>
            </p:custDataLst>
          </p:nvPr>
        </p:nvSpPr>
        <p:spPr/>
        <p:txBody>
          <a:bodyPr/>
          <a:lstStyle/>
          <a:p>
            <a:endParaRPr lang="en-US"/>
          </a:p>
        </p:txBody>
      </p:sp>
      <p:sp>
        <p:nvSpPr>
          <p:cNvPr id="4" name="Slide Number Placeholder 3"/>
          <p:cNvSpPr>
            <a:spLocks noGrp="1"/>
          </p:cNvSpPr>
          <p:nvPr>
            <p:ph type="sldNum" sz="quarter" idx="12"/>
            <p:custDataLst>
              <p:tags r:id="rId4"/>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en-US"/>
          </a:p>
        </p:txBody>
      </p:sp>
      <p:sp>
        <p:nvSpPr>
          <p:cNvPr id="4" name="Text Placeholder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en-US" smtClean="0"/>
              <a:t>Click to edit Master text styles</a:t>
            </a:r>
            <a:endParaRPr lang="en-US"/>
          </a:p>
        </p:txBody>
      </p:sp>
      <p:sp>
        <p:nvSpPr>
          <p:cNvPr id="5" name="Date Placeholder 4"/>
          <p:cNvSpPr>
            <a:spLocks noGrp="1"/>
          </p:cNvSpPr>
          <p:nvPr>
            <p:ph type="dt" sz="half" idx="10"/>
            <p:custDataLst>
              <p:tags r:id="rId4"/>
            </p:custDataLst>
          </p:nvPr>
        </p:nvSpPr>
        <p:spPr/>
        <p:txBody>
          <a:bodyPr/>
          <a:lstStyle/>
          <a:p>
            <a:fld id="{9EFD9D74-47D9-4702-A33C-335B63B48DBF}" type="datetimeFigureOut">
              <a:rPr lang="en-US" smtClean="0"/>
            </a:fld>
            <a:endParaRPr lang="en-US" dirty="0"/>
          </a:p>
        </p:txBody>
      </p:sp>
      <p:sp>
        <p:nvSpPr>
          <p:cNvPr id="6" name="Footer Placeholder 5"/>
          <p:cNvSpPr>
            <a:spLocks noGrp="1"/>
          </p:cNvSpPr>
          <p:nvPr>
            <p:ph type="ftr" sz="quarter" idx="11"/>
            <p:custDataLst>
              <p:tags r:id="rId5"/>
            </p:custDataLst>
          </p:nvPr>
        </p:nvSpPr>
        <p:spPr/>
        <p:txBody>
          <a:bodyPr/>
          <a:lstStyle/>
          <a:p>
            <a:endParaRPr lang="en-US" dirty="0"/>
          </a:p>
        </p:txBody>
      </p:sp>
      <p:sp>
        <p:nvSpPr>
          <p:cNvPr id="7" name="Slide Number Placeholder 6"/>
          <p:cNvSpPr>
            <a:spLocks noGrp="1"/>
          </p:cNvSpPr>
          <p:nvPr>
            <p:ph type="sldNum" sz="quarter" idx="12"/>
            <p:custDataLst>
              <p:tags r:id="rId6"/>
            </p:custDataLst>
          </p:nvPr>
        </p:nvSpPr>
        <p:spPr/>
        <p:txBody>
          <a:bodyPr/>
          <a:lstStyle/>
          <a:p>
            <a:fld id="{FABC47A4-756D-490B-A52F-7D9E2C9FC05F}" type="slidenum">
              <a:rPr lang="en-US" smtClean="0"/>
            </a:fld>
            <a:endParaRPr lang="en-US"/>
          </a:p>
        </p:txBody>
      </p:sp>
      <p:sp>
        <p:nvSpPr>
          <p:cNvPr id="9" name="Title 8"/>
          <p:cNvSpPr>
            <a:spLocks noGrp="1"/>
          </p:cNvSpPr>
          <p:nvPr>
            <p:ph type="title"/>
            <p:custDataLst>
              <p:tags r:id="rId7"/>
            </p:custDataLst>
          </p:nvPr>
        </p:nvSpPr>
        <p:spPr/>
        <p:txBody>
          <a:bodyPr/>
          <a:p>
            <a:r>
              <a:rPr lang="en-US"/>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en-US" smtClean="0"/>
              <a:t>Click to edit Master title style</a:t>
            </a:r>
            <a:endParaRPr lang="en-US"/>
          </a:p>
        </p:txBody>
      </p:sp>
      <p:sp>
        <p:nvSpPr>
          <p:cNvPr id="3" name="Content Placeholder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custDataLst>
              <p:tags r:id="rId4"/>
            </p:custDataLst>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custDataLst>
              <p:tags r:id="rId5"/>
            </p:custDataLst>
          </p:nvPr>
        </p:nvSpPr>
        <p:spPr/>
        <p:txBody>
          <a:bodyPr/>
          <a:lstStyle/>
          <a:p>
            <a:endParaRPr lang="en-US"/>
          </a:p>
        </p:txBody>
      </p:sp>
      <p:sp>
        <p:nvSpPr>
          <p:cNvPr id="6" name="Slide Number Placeholder 5"/>
          <p:cNvSpPr>
            <a:spLocks noGrp="1"/>
          </p:cNvSpPr>
          <p:nvPr>
            <p:ph type="sldNum" sz="quarter" idx="12"/>
            <p:custDataLst>
              <p:tags r:id="rId6"/>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en-US" smtClean="0"/>
              <a:t>Click to edit title</a:t>
            </a:r>
            <a:endParaRPr lang="en-US"/>
          </a:p>
        </p:txBody>
      </p:sp>
      <p:sp>
        <p:nvSpPr>
          <p:cNvPr id="3" name="Vertical Text Placeholder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10"/>
            <p:custDataLst>
              <p:tags r:id="rId4"/>
            </p:custDataLst>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custDataLst>
              <p:tags r:id="rId5"/>
            </p:custDataLst>
          </p:nvPr>
        </p:nvSpPr>
        <p:spPr/>
        <p:txBody>
          <a:bodyPr/>
          <a:lstStyle/>
          <a:p>
            <a:endParaRPr lang="en-US"/>
          </a:p>
        </p:txBody>
      </p:sp>
      <p:sp>
        <p:nvSpPr>
          <p:cNvPr id="6" name="Slide Number Placeholder 5"/>
          <p:cNvSpPr>
            <a:spLocks noGrp="1"/>
          </p:cNvSpPr>
          <p:nvPr>
            <p:ph type="sldNum" sz="quarter" idx="12"/>
            <p:custDataLst>
              <p:tags r:id="rId6"/>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Date Placeholder 2"/>
          <p:cNvSpPr>
            <a:spLocks noGrp="1"/>
          </p:cNvSpPr>
          <p:nvPr>
            <p:ph type="dt" sz="half" idx="10"/>
            <p:custDataLst>
              <p:tags r:id="rId2"/>
            </p:custDataLst>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custDataLst>
              <p:tags r:id="rId3"/>
            </p:custDataLst>
          </p:nvPr>
        </p:nvSpPr>
        <p:spPr/>
        <p:txBody>
          <a:bodyPr/>
          <a:lstStyle/>
          <a:p>
            <a:endParaRPr lang="en-US"/>
          </a:p>
        </p:txBody>
      </p:sp>
      <p:sp>
        <p:nvSpPr>
          <p:cNvPr id="5" name="Slide Number Placeholder 4"/>
          <p:cNvSpPr>
            <a:spLocks noGrp="1"/>
          </p:cNvSpPr>
          <p:nvPr>
            <p:ph type="sldNum" sz="quarter" idx="12"/>
            <p:custDataLst>
              <p:tags r:id="rId4"/>
            </p:custDataLst>
          </p:nvPr>
        </p:nvSpPr>
        <p:spPr/>
        <p:txBody>
          <a:bodyPr/>
          <a:lstStyle/>
          <a:p>
            <a:fld id="{49AE70B2-8BF9-45C0-BB95-33D1B9D3A854}" type="slidenum">
              <a:rPr lang="en-US" smtClean="0"/>
            </a:fld>
            <a:endParaRPr lang="en-US"/>
          </a:p>
        </p:txBody>
      </p:sp>
      <p:sp>
        <p:nvSpPr>
          <p:cNvPr id="7" name="Content Placeholder 6"/>
          <p:cNvSpPr>
            <a:spLocks noGrp="1"/>
          </p:cNvSpPr>
          <p:nvPr>
            <p:ph sz="quarter" idx="13"/>
            <p:custDataLst>
              <p:tags r:id="rId5"/>
            </p:custDataLst>
          </p:nvPr>
        </p:nvSpPr>
        <p:spPr>
          <a:xfrm>
            <a:off x="608400" y="774000"/>
            <a:ext cx="10972800" cy="5482800"/>
          </a:xfr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3" name="Date Placeholder 2"/>
          <p:cNvSpPr>
            <a:spLocks noGrp="1"/>
          </p:cNvSpPr>
          <p:nvPr>
            <p:ph type="dt" sz="half" idx="10"/>
            <p:custDataLst>
              <p:tags r:id="rId2"/>
            </p:custDataLst>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custDataLst>
              <p:tags r:id="rId3"/>
            </p:custDataLst>
          </p:nvPr>
        </p:nvSpPr>
        <p:spPr/>
        <p:txBody>
          <a:bodyPr/>
          <a:lstStyle/>
          <a:p>
            <a:endParaRPr lang="en-US"/>
          </a:p>
        </p:txBody>
      </p:sp>
      <p:sp>
        <p:nvSpPr>
          <p:cNvPr id="5" name="Slide Number Placeholder 4"/>
          <p:cNvSpPr>
            <a:spLocks noGrp="1"/>
          </p:cNvSpPr>
          <p:nvPr>
            <p:ph type="sldNum" sz="quarter" idx="12"/>
            <p:custDataLst>
              <p:tags r:id="rId4"/>
            </p:custDataLst>
          </p:nvPr>
        </p:nvSpPr>
        <p:spPr/>
        <p:txBody>
          <a:bodyPr/>
          <a:lstStyle/>
          <a:p>
            <a:fld id="{49AE70B2-8BF9-45C0-BB95-33D1B9D3A854}" type="slidenum">
              <a:rPr lang="en-US" smtClean="0"/>
            </a:fld>
            <a:endParaRPr lang="en-US"/>
          </a:p>
        </p:txBody>
      </p:sp>
      <p:sp>
        <p:nvSpPr>
          <p:cNvPr id="2" name="Title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en-US" smtClean="0"/>
              <a:t>Click to edit title</a:t>
            </a:r>
            <a:endParaRPr lang="en-US"/>
          </a:p>
        </p:txBody>
      </p:sp>
      <p:sp>
        <p:nvSpPr>
          <p:cNvPr id="7" name="Text Placeholder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en-US" dirty="0"/>
              <a:t>Click to edit Master text styles</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en-US" dirty="0"/>
              <a:t>Click to edit title</a:t>
            </a:r>
            <a:endParaRPr lang="en-US" dirty="0"/>
          </a:p>
        </p:txBody>
      </p:sp>
      <p:sp>
        <p:nvSpPr>
          <p:cNvPr id="3" name="Text Placeholder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endParaRPr lang="en-US" dirty="0"/>
          </a:p>
        </p:txBody>
      </p:sp>
      <p:sp>
        <p:nvSpPr>
          <p:cNvPr id="4" name="Date Placeholder 3"/>
          <p:cNvSpPr>
            <a:spLocks noGrp="1"/>
          </p:cNvSpPr>
          <p:nvPr>
            <p:ph type="dt" sz="half" idx="10"/>
            <p:custDataLst>
              <p:tags r:id="rId4"/>
            </p:custDataLst>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custDataLst>
              <p:tags r:id="rId5"/>
            </p:custDataLst>
          </p:nvPr>
        </p:nvSpPr>
        <p:spPr/>
        <p:txBody>
          <a:bodyPr/>
          <a:lstStyle/>
          <a:p>
            <a:endParaRPr lang="en-US"/>
          </a:p>
        </p:txBody>
      </p:sp>
      <p:sp>
        <p:nvSpPr>
          <p:cNvPr id="6" name="Slide Number Placeholder 5"/>
          <p:cNvSpPr>
            <a:spLocks noGrp="1"/>
          </p:cNvSpPr>
          <p:nvPr>
            <p:ph type="sldNum" sz="quarter" idx="12"/>
            <p:custDataLst>
              <p:tags r:id="rId6"/>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en-US" smtClean="0"/>
              <a:t>Click to edit Master title style</a:t>
            </a:r>
            <a:endParaRPr lang="en-US"/>
          </a:p>
        </p:txBody>
      </p:sp>
      <p:sp>
        <p:nvSpPr>
          <p:cNvPr id="3" name="Content Placeholder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5" name="Date Placeholder 4"/>
          <p:cNvSpPr>
            <a:spLocks noGrp="1"/>
          </p:cNvSpPr>
          <p:nvPr>
            <p:ph type="dt" sz="half" idx="10"/>
            <p:custDataLst>
              <p:tags r:id="rId5"/>
            </p:custDataLst>
          </p:nvPr>
        </p:nvSpPr>
        <p:spPr/>
        <p:txBody>
          <a:bodyPr/>
          <a:lstStyle/>
          <a:p>
            <a:fld id="{760FBDFE-C587-4B4C-A407-44438C67B59E}" type="datetimeFigureOut">
              <a:rPr lang="en-US" smtClean="0"/>
            </a:fld>
            <a:endParaRPr lang="en-US"/>
          </a:p>
        </p:txBody>
      </p:sp>
      <p:sp>
        <p:nvSpPr>
          <p:cNvPr id="6" name="Footer Placeholder 5"/>
          <p:cNvSpPr>
            <a:spLocks noGrp="1"/>
          </p:cNvSpPr>
          <p:nvPr>
            <p:ph type="ftr" sz="quarter" idx="11"/>
            <p:custDataLst>
              <p:tags r:id="rId6"/>
            </p:custDataLst>
          </p:nvPr>
        </p:nvSpPr>
        <p:spPr/>
        <p:txBody>
          <a:bodyPr/>
          <a:lstStyle/>
          <a:p>
            <a:endParaRPr lang="en-US"/>
          </a:p>
        </p:txBody>
      </p:sp>
      <p:sp>
        <p:nvSpPr>
          <p:cNvPr id="7" name="Slide Number Placeholder 6"/>
          <p:cNvSpPr>
            <a:spLocks noGrp="1"/>
          </p:cNvSpPr>
          <p:nvPr>
            <p:ph type="sldNum" sz="quarter" idx="12"/>
            <p:custDataLst>
              <p:tags r:id="rId7"/>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en-US" smtClean="0"/>
              <a:t>Click to edit Master title style</a:t>
            </a:r>
            <a:endParaRPr lang="en-US"/>
          </a:p>
        </p:txBody>
      </p:sp>
      <p:sp>
        <p:nvSpPr>
          <p:cNvPr id="3" name="Text Placeholder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endParaRPr lang="en-US" dirty="0"/>
          </a:p>
        </p:txBody>
      </p:sp>
      <p:sp>
        <p:nvSpPr>
          <p:cNvPr id="4" name="Content Placeholder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text</a:t>
            </a:r>
            <a:endParaRPr lang="en-US"/>
          </a:p>
        </p:txBody>
      </p:sp>
      <p:sp>
        <p:nvSpPr>
          <p:cNvPr id="6" name="Content Placeholder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custDataLst>
              <p:tags r:id="rId7"/>
            </p:custDataLst>
          </p:nvPr>
        </p:nvSpPr>
        <p:spPr/>
        <p:txBody>
          <a:bodyPr/>
          <a:lstStyle/>
          <a:p>
            <a:fld id="{760FBDFE-C587-4B4C-A407-44438C67B59E}" type="datetimeFigureOut">
              <a:rPr lang="en-US" smtClean="0"/>
            </a:fld>
            <a:endParaRPr lang="en-US"/>
          </a:p>
        </p:txBody>
      </p:sp>
      <p:sp>
        <p:nvSpPr>
          <p:cNvPr id="8" name="Footer Placeholder 7"/>
          <p:cNvSpPr>
            <a:spLocks noGrp="1"/>
          </p:cNvSpPr>
          <p:nvPr>
            <p:ph type="ftr" sz="quarter" idx="11"/>
            <p:custDataLst>
              <p:tags r:id="rId8"/>
            </p:custDataLst>
          </p:nvPr>
        </p:nvSpPr>
        <p:spPr/>
        <p:txBody>
          <a:bodyPr/>
          <a:lstStyle/>
          <a:p>
            <a:endParaRPr lang="en-US"/>
          </a:p>
        </p:txBody>
      </p:sp>
      <p:sp>
        <p:nvSpPr>
          <p:cNvPr id="9" name="Slide Number Placeholder 8"/>
          <p:cNvSpPr>
            <a:spLocks noGrp="1"/>
          </p:cNvSpPr>
          <p:nvPr>
            <p:ph type="sldNum" sz="quarter" idx="12"/>
            <p:custDataLst>
              <p:tags r:id="rId9"/>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en-US" smtClean="0"/>
              <a:t>Click to edit Master title style</a:t>
            </a:r>
            <a:endParaRPr lang="en-US"/>
          </a:p>
        </p:txBody>
      </p:sp>
      <p:sp>
        <p:nvSpPr>
          <p:cNvPr id="3" name="Date Placeholder 2"/>
          <p:cNvSpPr>
            <a:spLocks noGrp="1"/>
          </p:cNvSpPr>
          <p:nvPr>
            <p:ph type="dt" sz="half" idx="10"/>
            <p:custDataLst>
              <p:tags r:id="rId3"/>
            </p:custDataLst>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custDataLst>
              <p:tags r:id="rId4"/>
            </p:custDataLst>
          </p:nvPr>
        </p:nvSpPr>
        <p:spPr/>
        <p:txBody>
          <a:bodyPr/>
          <a:lstStyle/>
          <a:p>
            <a:endParaRPr lang="en-US"/>
          </a:p>
        </p:txBody>
      </p:sp>
      <p:sp>
        <p:nvSpPr>
          <p:cNvPr id="5" name="Slide Number Placeholder 4"/>
          <p:cNvSpPr>
            <a:spLocks noGrp="1"/>
          </p:cNvSpPr>
          <p:nvPr>
            <p:ph type="sldNum" sz="quarter" idx="12"/>
            <p:custDataLst>
              <p:tags r:id="rId5"/>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custDataLst>
              <p:tags r:id="rId2"/>
            </p:custDataLst>
          </p:nvPr>
        </p:nvSpPr>
        <p:spPr/>
        <p:txBody>
          <a:bodyPr/>
          <a:lstStyle/>
          <a:p>
            <a:fld id="{760FBDFE-C587-4B4C-A407-44438C67B59E}" type="datetimeFigureOut">
              <a:rPr lang="en-US" smtClean="0"/>
            </a:fld>
            <a:endParaRPr lang="en-US"/>
          </a:p>
        </p:txBody>
      </p:sp>
      <p:sp>
        <p:nvSpPr>
          <p:cNvPr id="3" name="Footer Placeholder 2"/>
          <p:cNvSpPr>
            <a:spLocks noGrp="1"/>
          </p:cNvSpPr>
          <p:nvPr>
            <p:ph type="ftr" sz="quarter" idx="11"/>
            <p:custDataLst>
              <p:tags r:id="rId3"/>
            </p:custDataLst>
          </p:nvPr>
        </p:nvSpPr>
        <p:spPr/>
        <p:txBody>
          <a:bodyPr/>
          <a:lstStyle/>
          <a:p>
            <a:endParaRPr lang="en-US"/>
          </a:p>
        </p:txBody>
      </p:sp>
      <p:sp>
        <p:nvSpPr>
          <p:cNvPr id="4" name="Slide Number Placeholder 3"/>
          <p:cNvSpPr>
            <a:spLocks noGrp="1"/>
          </p:cNvSpPr>
          <p:nvPr>
            <p:ph type="sldNum" sz="quarter" idx="12"/>
            <p:custDataLst>
              <p:tags r:id="rId4"/>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en-US"/>
          </a:p>
        </p:txBody>
      </p:sp>
      <p:sp>
        <p:nvSpPr>
          <p:cNvPr id="4" name="Text Placeholder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en-US" smtClean="0"/>
              <a:t>Click to edit Master text styles</a:t>
            </a:r>
            <a:endParaRPr lang="en-US"/>
          </a:p>
        </p:txBody>
      </p:sp>
      <p:sp>
        <p:nvSpPr>
          <p:cNvPr id="5" name="Date Placeholder 4"/>
          <p:cNvSpPr>
            <a:spLocks noGrp="1"/>
          </p:cNvSpPr>
          <p:nvPr>
            <p:ph type="dt" sz="half" idx="10"/>
            <p:custDataLst>
              <p:tags r:id="rId4"/>
            </p:custDataLst>
          </p:nvPr>
        </p:nvSpPr>
        <p:spPr/>
        <p:txBody>
          <a:bodyPr/>
          <a:lstStyle/>
          <a:p>
            <a:fld id="{9EFD9D74-47D9-4702-A33C-335B63B48DBF}" type="datetimeFigureOut">
              <a:rPr lang="en-US" smtClean="0"/>
            </a:fld>
            <a:endParaRPr lang="en-US" dirty="0"/>
          </a:p>
        </p:txBody>
      </p:sp>
      <p:sp>
        <p:nvSpPr>
          <p:cNvPr id="6" name="Footer Placeholder 5"/>
          <p:cNvSpPr>
            <a:spLocks noGrp="1"/>
          </p:cNvSpPr>
          <p:nvPr>
            <p:ph type="ftr" sz="quarter" idx="11"/>
            <p:custDataLst>
              <p:tags r:id="rId5"/>
            </p:custDataLst>
          </p:nvPr>
        </p:nvSpPr>
        <p:spPr/>
        <p:txBody>
          <a:bodyPr/>
          <a:lstStyle/>
          <a:p>
            <a:endParaRPr lang="en-US" dirty="0"/>
          </a:p>
        </p:txBody>
      </p:sp>
      <p:sp>
        <p:nvSpPr>
          <p:cNvPr id="7" name="Slide Number Placeholder 6"/>
          <p:cNvSpPr>
            <a:spLocks noGrp="1"/>
          </p:cNvSpPr>
          <p:nvPr>
            <p:ph type="sldNum" sz="quarter" idx="12"/>
            <p:custDataLst>
              <p:tags r:id="rId6"/>
            </p:custDataLst>
          </p:nvPr>
        </p:nvSpPr>
        <p:spPr/>
        <p:txBody>
          <a:bodyPr/>
          <a:lstStyle/>
          <a:p>
            <a:fld id="{FABC47A4-756D-490B-A52F-7D9E2C9FC05F}" type="slidenum">
              <a:rPr lang="en-US" smtClean="0"/>
            </a:fld>
            <a:endParaRPr lang="en-US"/>
          </a:p>
        </p:txBody>
      </p:sp>
      <p:sp>
        <p:nvSpPr>
          <p:cNvPr id="9" name="Title 8"/>
          <p:cNvSpPr>
            <a:spLocks noGrp="1"/>
          </p:cNvSpPr>
          <p:nvPr>
            <p:ph type="title"/>
            <p:custDataLst>
              <p:tags r:id="rId7"/>
            </p:custDataLst>
          </p:nvPr>
        </p:nvSpPr>
        <p:spPr/>
        <p:txBody>
          <a:bodyPr/>
          <a:p>
            <a:r>
              <a:rPr lang="en-US"/>
              <a:t>Click to edit Master 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en-US" smtClean="0"/>
              <a:t>Click to edit title</a:t>
            </a:r>
            <a:endParaRPr lang="en-US"/>
          </a:p>
        </p:txBody>
      </p:sp>
      <p:sp>
        <p:nvSpPr>
          <p:cNvPr id="3" name="Vertical Text Placeholder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10"/>
            <p:custDataLst>
              <p:tags r:id="rId4"/>
            </p:custDataLst>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custDataLst>
              <p:tags r:id="rId5"/>
            </p:custDataLst>
          </p:nvPr>
        </p:nvSpPr>
        <p:spPr/>
        <p:txBody>
          <a:bodyPr/>
          <a:lstStyle/>
          <a:p>
            <a:endParaRPr lang="en-US"/>
          </a:p>
        </p:txBody>
      </p:sp>
      <p:sp>
        <p:nvSpPr>
          <p:cNvPr id="6" name="Slide Number Placeholder 5"/>
          <p:cNvSpPr>
            <a:spLocks noGrp="1"/>
          </p:cNvSpPr>
          <p:nvPr>
            <p:ph type="sldNum" sz="quarter" idx="12"/>
            <p:custDataLst>
              <p:tags r:id="rId6"/>
            </p:custDataLst>
          </p:nvPr>
        </p:nvSpPr>
        <p:spPr/>
        <p:txBody>
          <a:bodyPr/>
          <a:lstStyle/>
          <a:p>
            <a:fld id="{49AE70B2-8BF9-45C0-BB95-33D1B9D3A854}"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8" Type="http://schemas.openxmlformats.org/officeDocument/2006/relationships/theme" Target="../theme/theme2.xml"/><Relationship Id="rId17" Type="http://schemas.openxmlformats.org/officeDocument/2006/relationships/tags" Target="../tags/tag124.xml"/><Relationship Id="rId16" Type="http://schemas.openxmlformats.org/officeDocument/2006/relationships/tags" Target="../tags/tag123.xml"/><Relationship Id="rId15" Type="http://schemas.openxmlformats.org/officeDocument/2006/relationships/tags" Target="../tags/tag122.xml"/><Relationship Id="rId14" Type="http://schemas.openxmlformats.org/officeDocument/2006/relationships/tags" Target="../tags/tag121.xml"/><Relationship Id="rId13" Type="http://schemas.openxmlformats.org/officeDocument/2006/relationships/tags" Target="../tags/tag120.xml"/><Relationship Id="rId12" Type="http://schemas.openxmlformats.org/officeDocument/2006/relationships/tags" Target="../tags/tag119.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en-US" dirty="0"/>
              <a:t>Click to edit Master title style</a:t>
            </a:r>
            <a:endParaRPr lang="en-US" dirty="0"/>
          </a:p>
        </p:txBody>
      </p:sp>
      <p:sp>
        <p:nvSpPr>
          <p:cNvPr id="3" name="Text Placeholder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en-US" smtClean="0"/>
            </a:fld>
            <a:endParaRPr lang="en-US"/>
          </a:p>
        </p:txBody>
      </p:sp>
      <p:sp>
        <p:nvSpPr>
          <p:cNvPr id="5" name="Footer Placeholder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en-US" dirty="0"/>
          </a:p>
        </p:txBody>
      </p:sp>
      <p:sp>
        <p:nvSpPr>
          <p:cNvPr id="6" name="Slide Number Placeholder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en-US" smtClean="0"/>
            </a:fld>
            <a:endParaRPr 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en-US" dirty="0"/>
              <a:t>Click to edit Master title style</a:t>
            </a:r>
            <a:endParaRPr lang="en-US" dirty="0"/>
          </a:p>
        </p:txBody>
      </p:sp>
      <p:sp>
        <p:nvSpPr>
          <p:cNvPr id="3" name="Text Placeholder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en-US" smtClean="0"/>
            </a:fld>
            <a:endParaRPr lang="en-US"/>
          </a:p>
        </p:txBody>
      </p:sp>
      <p:sp>
        <p:nvSpPr>
          <p:cNvPr id="5" name="Footer Placeholder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en-US" dirty="0"/>
          </a:p>
        </p:txBody>
      </p:sp>
      <p:sp>
        <p:nvSpPr>
          <p:cNvPr id="6" name="Slide Number Placeholder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en-US" smtClean="0"/>
            </a:fld>
            <a:endParaRPr lang="en-US" dirty="0"/>
          </a:p>
        </p:txBody>
      </p:sp>
    </p:spTree>
    <p:custDataLst>
      <p:tags r:id="rId17"/>
    </p:custData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tags" Target="../tags/tag125.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7.xml"/><Relationship Id="rId2" Type="http://schemas.openxmlformats.org/officeDocument/2006/relationships/tags" Target="../tags/tag134.xml"/><Relationship Id="rId1" Type="http://schemas.openxmlformats.org/officeDocument/2006/relationships/image" Target="../media/image14.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7.xml"/><Relationship Id="rId2" Type="http://schemas.openxmlformats.org/officeDocument/2006/relationships/tags" Target="../tags/tag126.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7.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8.xml"/><Relationship Id="rId2" Type="http://schemas.openxmlformats.org/officeDocument/2006/relationships/tags" Target="../tags/tag128.xml"/><Relationship Id="rId1" Type="http://schemas.openxmlformats.org/officeDocument/2006/relationships/image" Target="../media/image5.GIF"/></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8.xml"/><Relationship Id="rId3" Type="http://schemas.openxmlformats.org/officeDocument/2006/relationships/tags" Target="../tags/tag129.xml"/><Relationship Id="rId2" Type="http://schemas.openxmlformats.org/officeDocument/2006/relationships/image" Target="../media/image7.png"/><Relationship Id="rId1" Type="http://schemas.openxmlformats.org/officeDocument/2006/relationships/image" Target="../media/image6.GIF"/></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8.xml"/><Relationship Id="rId2" Type="http://schemas.openxmlformats.org/officeDocument/2006/relationships/tags" Target="../tags/tag130.xml"/><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8.xml"/><Relationship Id="rId3" Type="http://schemas.openxmlformats.org/officeDocument/2006/relationships/tags" Target="../tags/tag131.xml"/><Relationship Id="rId2" Type="http://schemas.openxmlformats.org/officeDocument/2006/relationships/image" Target="../media/image10.png"/><Relationship Id="rId1" Type="http://schemas.openxmlformats.org/officeDocument/2006/relationships/image" Target="../media/image9.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8.xml"/><Relationship Id="rId2" Type="http://schemas.openxmlformats.org/officeDocument/2006/relationships/tags" Target="../tags/tag132.xml"/><Relationship Id="rId1" Type="http://schemas.openxmlformats.org/officeDocument/2006/relationships/image" Target="../media/image11.pn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8.xml"/><Relationship Id="rId3" Type="http://schemas.openxmlformats.org/officeDocument/2006/relationships/tags" Target="../tags/tag133.xml"/><Relationship Id="rId2" Type="http://schemas.openxmlformats.org/officeDocument/2006/relationships/image" Target="../media/image13.png"/><Relationship Id="rId1"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757555" y="446405"/>
            <a:ext cx="9785985" cy="534035"/>
          </a:xfrm>
          <a:prstGeom prst="rect">
            <a:avLst/>
          </a:prstGeom>
          <a:noFill/>
        </p:spPr>
        <p:txBody>
          <a:bodyPr wrap="square" rtlCol="0">
            <a:noAutofit/>
          </a:bodyPr>
          <a:p>
            <a:r>
              <a:rPr lang="en-CA" sz="2400" b="1">
                <a:sym typeface="+mn-ea"/>
              </a:rPr>
              <a:t>       </a:t>
            </a:r>
            <a:r>
              <a:rPr lang="en-US" altLang="en-CA" sz="2400" b="1">
                <a:sym typeface="+mn-ea"/>
              </a:rPr>
              <a:t>Government </a:t>
            </a:r>
            <a:r>
              <a:rPr lang="en-CA" sz="2400" b="1">
                <a:sym typeface="+mn-ea"/>
              </a:rPr>
              <a:t>Climate Initiatives</a:t>
            </a:r>
            <a:r>
              <a:rPr lang="en-US" altLang="en-CA" sz="2400" b="1">
                <a:sym typeface="+mn-ea"/>
              </a:rPr>
              <a:t> Intend to Stop Climate Change</a:t>
            </a:r>
            <a:endParaRPr lang="en-US" altLang="en-CA" sz="2400" b="1">
              <a:sym typeface="+mn-ea"/>
            </a:endParaRPr>
          </a:p>
        </p:txBody>
      </p:sp>
      <p:sp>
        <p:nvSpPr>
          <p:cNvPr id="6" name="Text Box 5"/>
          <p:cNvSpPr txBox="1"/>
          <p:nvPr/>
        </p:nvSpPr>
        <p:spPr>
          <a:xfrm>
            <a:off x="510540" y="5234305"/>
            <a:ext cx="11171555" cy="1280160"/>
          </a:xfrm>
          <a:prstGeom prst="rect">
            <a:avLst/>
          </a:prstGeom>
          <a:noFill/>
        </p:spPr>
        <p:txBody>
          <a:bodyPr wrap="square" rtlCol="0">
            <a:noAutofit/>
          </a:bodyPr>
          <a:p>
            <a:endParaRPr lang="en-CA" altLang="en-US" sz="2000" b="1"/>
          </a:p>
        </p:txBody>
      </p:sp>
      <p:pic>
        <p:nvPicPr>
          <p:cNvPr id="2" name="Picture 1"/>
          <p:cNvPicPr>
            <a:picLocks noChangeAspect="1"/>
          </p:cNvPicPr>
          <p:nvPr/>
        </p:nvPicPr>
        <p:blipFill>
          <a:blip r:embed="rId1"/>
          <a:stretch>
            <a:fillRect/>
          </a:stretch>
        </p:blipFill>
        <p:spPr>
          <a:xfrm>
            <a:off x="579755" y="1381125"/>
            <a:ext cx="5728970" cy="4095115"/>
          </a:xfrm>
          <a:prstGeom prst="rect">
            <a:avLst/>
          </a:prstGeom>
        </p:spPr>
      </p:pic>
      <p:pic>
        <p:nvPicPr>
          <p:cNvPr id="3" name="Picture 2"/>
          <p:cNvPicPr>
            <a:picLocks noChangeAspect="1"/>
          </p:cNvPicPr>
          <p:nvPr/>
        </p:nvPicPr>
        <p:blipFill>
          <a:blip r:embed="rId2"/>
          <a:stretch>
            <a:fillRect/>
          </a:stretch>
        </p:blipFill>
        <p:spPr>
          <a:xfrm>
            <a:off x="6630035" y="1047115"/>
            <a:ext cx="5052060" cy="5052060"/>
          </a:xfrm>
          <a:prstGeom prst="rect">
            <a:avLst/>
          </a:prstGeom>
        </p:spPr>
      </p:pic>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2266950" y="556260"/>
            <a:ext cx="7011035" cy="534035"/>
          </a:xfrm>
          <a:prstGeom prst="rect">
            <a:avLst/>
          </a:prstGeom>
          <a:noFill/>
        </p:spPr>
        <p:txBody>
          <a:bodyPr wrap="square" rtlCol="0">
            <a:noAutofit/>
          </a:bodyPr>
          <a:p>
            <a:r>
              <a:rPr lang="en-CA" sz="2400" b="1">
                <a:sym typeface="+mn-ea"/>
              </a:rPr>
              <a:t>      History is Not Bending to Climatist Desires</a:t>
            </a:r>
            <a:endParaRPr lang="en-CA" altLang="en-US" sz="2400" b="1"/>
          </a:p>
        </p:txBody>
      </p:sp>
      <p:pic>
        <p:nvPicPr>
          <p:cNvPr id="2" name="Picture 1"/>
          <p:cNvPicPr>
            <a:picLocks noChangeAspect="1"/>
          </p:cNvPicPr>
          <p:nvPr/>
        </p:nvPicPr>
        <p:blipFill>
          <a:blip r:embed="rId1"/>
          <a:stretch>
            <a:fillRect/>
          </a:stretch>
        </p:blipFill>
        <p:spPr>
          <a:xfrm>
            <a:off x="3804920" y="1323975"/>
            <a:ext cx="4138295" cy="5027930"/>
          </a:xfrm>
          <a:prstGeom prst="rect">
            <a:avLst/>
          </a:prstGeom>
        </p:spPr>
      </p:pic>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1395730" y="446405"/>
            <a:ext cx="9147810" cy="534035"/>
          </a:xfrm>
          <a:prstGeom prst="rect">
            <a:avLst/>
          </a:prstGeom>
          <a:noFill/>
        </p:spPr>
        <p:txBody>
          <a:bodyPr wrap="square" rtlCol="0">
            <a:noAutofit/>
          </a:bodyPr>
          <a:p>
            <a:r>
              <a:rPr lang="en-CA" sz="2400" b="1">
                <a:sym typeface="+mn-ea"/>
              </a:rPr>
              <a:t>       Climate Initiatives: Transition to Carbon Free Energy</a:t>
            </a:r>
            <a:endParaRPr lang="en-CA" altLang="en-US" sz="2400" b="1"/>
          </a:p>
        </p:txBody>
      </p:sp>
      <p:sp>
        <p:nvSpPr>
          <p:cNvPr id="6" name="Text Box 5"/>
          <p:cNvSpPr txBox="1"/>
          <p:nvPr/>
        </p:nvSpPr>
        <p:spPr>
          <a:xfrm>
            <a:off x="510540" y="5234305"/>
            <a:ext cx="11171555" cy="1280160"/>
          </a:xfrm>
          <a:prstGeom prst="rect">
            <a:avLst/>
          </a:prstGeom>
          <a:noFill/>
        </p:spPr>
        <p:txBody>
          <a:bodyPr wrap="square" rtlCol="0">
            <a:noAutofit/>
          </a:bodyPr>
          <a:p>
            <a:endParaRPr lang="en-CA" altLang="en-US" sz="2000" b="1"/>
          </a:p>
        </p:txBody>
      </p:sp>
      <p:pic>
        <p:nvPicPr>
          <p:cNvPr id="7" name="Picture 6"/>
          <p:cNvPicPr>
            <a:picLocks noChangeAspect="1"/>
          </p:cNvPicPr>
          <p:nvPr/>
        </p:nvPicPr>
        <p:blipFill>
          <a:blip r:embed="rId1"/>
          <a:stretch>
            <a:fillRect/>
          </a:stretch>
        </p:blipFill>
        <p:spPr>
          <a:xfrm>
            <a:off x="1946910" y="892810"/>
            <a:ext cx="8045450" cy="5688330"/>
          </a:xfrm>
          <a:prstGeom prst="rect">
            <a:avLst/>
          </a:prstGeom>
        </p:spPr>
      </p:pic>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stretch>
            <a:fillRect/>
          </a:stretch>
        </p:blipFill>
        <p:spPr>
          <a:xfrm>
            <a:off x="1333500" y="951865"/>
            <a:ext cx="9525000" cy="4114800"/>
          </a:xfrm>
          <a:prstGeom prst="rect">
            <a:avLst/>
          </a:prstGeom>
        </p:spPr>
      </p:pic>
      <p:sp>
        <p:nvSpPr>
          <p:cNvPr id="5" name="Text Box 4"/>
          <p:cNvSpPr txBox="1"/>
          <p:nvPr/>
        </p:nvSpPr>
        <p:spPr>
          <a:xfrm>
            <a:off x="2221865" y="393700"/>
            <a:ext cx="8330565" cy="558165"/>
          </a:xfrm>
          <a:prstGeom prst="rect">
            <a:avLst/>
          </a:prstGeom>
          <a:noFill/>
        </p:spPr>
        <p:txBody>
          <a:bodyPr wrap="square" rtlCol="0" anchor="t">
            <a:noAutofit/>
          </a:bodyPr>
          <a:p>
            <a:r>
              <a:rPr lang="en-US" altLang="en-US" sz="2800" b="1">
                <a:sym typeface="+mn-ea"/>
              </a:rPr>
              <a:t>How Do You Want Your Energy ‘Transition’?</a:t>
            </a:r>
            <a:endParaRPr lang="en-CA" sz="2800" b="1">
              <a:sym typeface="+mn-ea"/>
            </a:endParaRPr>
          </a:p>
        </p:txBody>
      </p:sp>
    </p:spTree>
    <p:custDataLst>
      <p:tags r:id="rId2"/>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1111250" y="446405"/>
            <a:ext cx="9147810" cy="534035"/>
          </a:xfrm>
          <a:prstGeom prst="rect">
            <a:avLst/>
          </a:prstGeom>
          <a:noFill/>
        </p:spPr>
        <p:txBody>
          <a:bodyPr wrap="square" rtlCol="0">
            <a:noAutofit/>
          </a:bodyPr>
          <a:p>
            <a:r>
              <a:rPr lang="en-CA" sz="2400" b="1">
                <a:sym typeface="+mn-ea"/>
              </a:rPr>
              <a:t>       Demand </a:t>
            </a:r>
            <a:r>
              <a:rPr lang="en-US" altLang="en-CA" sz="2400" b="1">
                <a:sym typeface="+mn-ea"/>
              </a:rPr>
              <a:t>For </a:t>
            </a:r>
            <a:r>
              <a:rPr lang="en-CA" sz="2400" b="1">
                <a:sym typeface="+mn-ea"/>
              </a:rPr>
              <a:t>Reliable Affordable Energy Keeps Increasing</a:t>
            </a:r>
            <a:endParaRPr lang="en-CA" altLang="en-US" sz="2400" b="1"/>
          </a:p>
        </p:txBody>
      </p:sp>
      <p:sp>
        <p:nvSpPr>
          <p:cNvPr id="6" name="Text Box 5"/>
          <p:cNvSpPr txBox="1"/>
          <p:nvPr/>
        </p:nvSpPr>
        <p:spPr>
          <a:xfrm>
            <a:off x="510540" y="5234305"/>
            <a:ext cx="11171555" cy="1280160"/>
          </a:xfrm>
          <a:prstGeom prst="rect">
            <a:avLst/>
          </a:prstGeom>
          <a:noFill/>
        </p:spPr>
        <p:txBody>
          <a:bodyPr wrap="square" rtlCol="0">
            <a:noAutofit/>
          </a:bodyPr>
          <a:p>
            <a:endParaRPr lang="en-CA" altLang="en-US" sz="2000" b="1"/>
          </a:p>
        </p:txBody>
      </p:sp>
      <p:pic>
        <p:nvPicPr>
          <p:cNvPr id="3" name="Picture 2" descr="ridley spot transition cropped"/>
          <p:cNvPicPr>
            <a:picLocks noChangeAspect="1"/>
          </p:cNvPicPr>
          <p:nvPr/>
        </p:nvPicPr>
        <p:blipFill>
          <a:blip r:embed="rId1"/>
          <a:stretch>
            <a:fillRect/>
          </a:stretch>
        </p:blipFill>
        <p:spPr>
          <a:xfrm>
            <a:off x="1680210" y="980440"/>
            <a:ext cx="8578850" cy="4754245"/>
          </a:xfrm>
          <a:prstGeom prst="rect">
            <a:avLst/>
          </a:prstGeom>
        </p:spPr>
      </p:pic>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1604645" y="380365"/>
            <a:ext cx="9147810" cy="534035"/>
          </a:xfrm>
          <a:prstGeom prst="rect">
            <a:avLst/>
          </a:prstGeom>
          <a:noFill/>
        </p:spPr>
        <p:txBody>
          <a:bodyPr wrap="square" rtlCol="0">
            <a:noAutofit/>
          </a:bodyPr>
          <a:p>
            <a:r>
              <a:rPr lang="en-CA" sz="2400" b="1">
                <a:sym typeface="+mn-ea"/>
              </a:rPr>
              <a:t>       Past Performance Points to Future Behavior</a:t>
            </a:r>
            <a:endParaRPr lang="en-CA" altLang="en-US" sz="2400" b="1"/>
          </a:p>
        </p:txBody>
      </p:sp>
      <p:sp>
        <p:nvSpPr>
          <p:cNvPr id="6" name="Text Box 5"/>
          <p:cNvSpPr txBox="1"/>
          <p:nvPr/>
        </p:nvSpPr>
        <p:spPr>
          <a:xfrm>
            <a:off x="510540" y="5234305"/>
            <a:ext cx="11171555" cy="1280160"/>
          </a:xfrm>
          <a:prstGeom prst="rect">
            <a:avLst/>
          </a:prstGeom>
          <a:noFill/>
        </p:spPr>
        <p:txBody>
          <a:bodyPr wrap="square" rtlCol="0">
            <a:noAutofit/>
          </a:bodyPr>
          <a:p>
            <a:endParaRPr lang="en-CA" altLang="en-US" sz="2000" b="1"/>
          </a:p>
        </p:txBody>
      </p:sp>
      <p:pic>
        <p:nvPicPr>
          <p:cNvPr id="7" name="Picture 6" descr="ezgif-2f5dac6545370b98[1]"/>
          <p:cNvPicPr>
            <a:picLocks noChangeAspect="1"/>
          </p:cNvPicPr>
          <p:nvPr/>
        </p:nvPicPr>
        <p:blipFill>
          <a:blip r:embed="rId1"/>
          <a:stretch>
            <a:fillRect/>
          </a:stretch>
        </p:blipFill>
        <p:spPr>
          <a:xfrm>
            <a:off x="615315" y="1209675"/>
            <a:ext cx="3329940" cy="3329940"/>
          </a:xfrm>
          <a:prstGeom prst="rect">
            <a:avLst/>
          </a:prstGeom>
        </p:spPr>
      </p:pic>
      <p:pic>
        <p:nvPicPr>
          <p:cNvPr id="8" name="Picture 7"/>
          <p:cNvPicPr>
            <a:picLocks noChangeAspect="1"/>
          </p:cNvPicPr>
          <p:nvPr/>
        </p:nvPicPr>
        <p:blipFill>
          <a:blip r:embed="rId2"/>
          <a:stretch>
            <a:fillRect/>
          </a:stretch>
        </p:blipFill>
        <p:spPr>
          <a:xfrm>
            <a:off x="4135755" y="1468120"/>
            <a:ext cx="7712710" cy="3349625"/>
          </a:xfrm>
          <a:prstGeom prst="rect">
            <a:avLst/>
          </a:prstGeom>
        </p:spPr>
      </p:pic>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868045" y="446405"/>
            <a:ext cx="9675495" cy="534035"/>
          </a:xfrm>
          <a:prstGeom prst="rect">
            <a:avLst/>
          </a:prstGeom>
          <a:noFill/>
        </p:spPr>
        <p:txBody>
          <a:bodyPr wrap="square" rtlCol="0">
            <a:noAutofit/>
          </a:bodyPr>
          <a:p>
            <a:r>
              <a:rPr lang="en-CA" sz="2400" b="1">
                <a:sym typeface="+mn-ea"/>
              </a:rPr>
              <a:t>       Governments Planning to Produce More Hydrocarbon Fuel</a:t>
            </a:r>
            <a:endParaRPr lang="en-CA" altLang="en-US" sz="2400" b="1"/>
          </a:p>
        </p:txBody>
      </p:sp>
      <p:sp>
        <p:nvSpPr>
          <p:cNvPr id="6" name="Text Box 5"/>
          <p:cNvSpPr txBox="1"/>
          <p:nvPr/>
        </p:nvSpPr>
        <p:spPr>
          <a:xfrm>
            <a:off x="510540" y="5168265"/>
            <a:ext cx="11171555" cy="1280160"/>
          </a:xfrm>
          <a:prstGeom prst="rect">
            <a:avLst/>
          </a:prstGeom>
          <a:noFill/>
        </p:spPr>
        <p:txBody>
          <a:bodyPr wrap="square" rtlCol="0">
            <a:noAutofit/>
          </a:bodyPr>
          <a:p>
            <a:r>
              <a:rPr lang="en-CA" altLang="en-US" sz="2000" b="1"/>
              <a:t>“</a:t>
            </a:r>
            <a:r>
              <a:rPr lang="en-US" altLang="en-US" sz="2000" b="1"/>
              <a:t>Governments</a:t>
            </a:r>
            <a:r>
              <a:rPr lang="en-CA" altLang="en-US" sz="2000" b="1"/>
              <a:t>’ NDCs</a:t>
            </a:r>
            <a:r>
              <a:rPr lang="en-US" altLang="en-US" sz="2000" b="1"/>
              <a:t>, in aggregate, still plan to produce more than double the amount of fossil fuels in 2030 than would be consistent with limiting warming to 1.5°C. The persistence of the global production gap puts a well-managed and equitable energy transition at risk.</a:t>
            </a:r>
            <a:r>
              <a:rPr lang="en-CA" altLang="en-US" sz="2000" b="1"/>
              <a:t>” -- Stockholm Environment Institute </a:t>
            </a:r>
            <a:r>
              <a:rPr lang="en-CA" altLang="en-US" sz="2000" b="1">
                <a:sym typeface="+mn-ea"/>
              </a:rPr>
              <a:t>2025 Production Gap Report </a:t>
            </a:r>
            <a:endParaRPr lang="en-CA" altLang="en-US" sz="2000" b="1"/>
          </a:p>
        </p:txBody>
      </p:sp>
      <p:pic>
        <p:nvPicPr>
          <p:cNvPr id="2" name="Picture 1"/>
          <p:cNvPicPr>
            <a:picLocks noChangeAspect="1"/>
          </p:cNvPicPr>
          <p:nvPr/>
        </p:nvPicPr>
        <p:blipFill>
          <a:blip r:embed="rId1"/>
          <a:stretch>
            <a:fillRect/>
          </a:stretch>
        </p:blipFill>
        <p:spPr>
          <a:xfrm>
            <a:off x="1231265" y="980440"/>
            <a:ext cx="4573270" cy="3870325"/>
          </a:xfrm>
          <a:prstGeom prst="rect">
            <a:avLst/>
          </a:prstGeom>
        </p:spPr>
      </p:pic>
      <p:sp>
        <p:nvSpPr>
          <p:cNvPr id="3" name="Text Box 2"/>
          <p:cNvSpPr txBox="1"/>
          <p:nvPr/>
        </p:nvSpPr>
        <p:spPr>
          <a:xfrm>
            <a:off x="6308090" y="1365250"/>
            <a:ext cx="4413885" cy="3142615"/>
          </a:xfrm>
          <a:prstGeom prst="rect">
            <a:avLst/>
          </a:prstGeom>
          <a:noFill/>
        </p:spPr>
        <p:txBody>
          <a:bodyPr wrap="square" rtlCol="0">
            <a:noAutofit/>
          </a:bodyPr>
          <a:p>
            <a:r>
              <a:rPr lang="en-CA" altLang="en-US" b="1"/>
              <a:t>“</a:t>
            </a:r>
            <a:r>
              <a:rPr lang="en-US" altLang="en-US" b="1"/>
              <a:t>Projected 2030 production exceeds levels aligned with limiting warming to 1.5ºC by more than 120%. To be consistent with limiting warming to 1.5ºC and reaching net zero greenhouse gas emissions, as the Paris Agreement calls for, global coal, oil, and gas supply and demand must decline rapidly and substantially between now and mid-century.</a:t>
            </a:r>
            <a:r>
              <a:rPr lang="en-CA" altLang="en-US" b="1"/>
              <a:t>”</a:t>
            </a:r>
            <a:endParaRPr lang="en-CA" altLang="en-US" b="1"/>
          </a:p>
        </p:txBody>
      </p:sp>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3361055" y="408305"/>
            <a:ext cx="5470525" cy="534035"/>
          </a:xfrm>
          <a:prstGeom prst="rect">
            <a:avLst/>
          </a:prstGeom>
          <a:noFill/>
        </p:spPr>
        <p:txBody>
          <a:bodyPr wrap="square" rtlCol="0">
            <a:noAutofit/>
          </a:bodyPr>
          <a:p>
            <a:r>
              <a:rPr lang="en-CA" sz="2400" b="1">
                <a:sym typeface="+mn-ea"/>
              </a:rPr>
              <a:t>       Why Hydrocarbons Rule</a:t>
            </a:r>
            <a:endParaRPr lang="en-CA" altLang="en-US" sz="2400" b="1"/>
          </a:p>
        </p:txBody>
      </p:sp>
      <p:pic>
        <p:nvPicPr>
          <p:cNvPr id="4" name="Picture 3"/>
          <p:cNvPicPr>
            <a:picLocks noChangeAspect="1"/>
          </p:cNvPicPr>
          <p:nvPr/>
        </p:nvPicPr>
        <p:blipFill>
          <a:blip r:embed="rId1"/>
          <a:stretch>
            <a:fillRect/>
          </a:stretch>
        </p:blipFill>
        <p:spPr>
          <a:xfrm>
            <a:off x="165100" y="980440"/>
            <a:ext cx="6071235" cy="2675255"/>
          </a:xfrm>
          <a:prstGeom prst="rect">
            <a:avLst/>
          </a:prstGeom>
        </p:spPr>
      </p:pic>
      <p:pic>
        <p:nvPicPr>
          <p:cNvPr id="7" name="Picture 6"/>
          <p:cNvPicPr>
            <a:picLocks noChangeAspect="1"/>
          </p:cNvPicPr>
          <p:nvPr/>
        </p:nvPicPr>
        <p:blipFill>
          <a:blip r:embed="rId2"/>
          <a:stretch>
            <a:fillRect/>
          </a:stretch>
        </p:blipFill>
        <p:spPr>
          <a:xfrm>
            <a:off x="5096510" y="3693795"/>
            <a:ext cx="6797040" cy="3070860"/>
          </a:xfrm>
          <a:prstGeom prst="rect">
            <a:avLst/>
          </a:prstGeom>
        </p:spPr>
      </p:pic>
      <p:sp>
        <p:nvSpPr>
          <p:cNvPr id="8" name="Text Box 7"/>
          <p:cNvSpPr txBox="1"/>
          <p:nvPr/>
        </p:nvSpPr>
        <p:spPr>
          <a:xfrm>
            <a:off x="348615" y="4116070"/>
            <a:ext cx="4535805" cy="2503805"/>
          </a:xfrm>
          <a:prstGeom prst="rect">
            <a:avLst/>
          </a:prstGeom>
          <a:noFill/>
        </p:spPr>
        <p:txBody>
          <a:bodyPr wrap="square" rtlCol="0">
            <a:noAutofit/>
          </a:bodyPr>
          <a:p>
            <a:r>
              <a:rPr lang="en-US" altLang="en-US" b="1"/>
              <a:t>The effect of today’s warming (and greening) on farming is, on average, positive: crops can be grown farther north and for longer seasons and rainfall is slightly heavier in dry regions. We are feeding over seven billion people today much more easily than we fed three billion in the 1960s, and from a similar acreage of farmland.</a:t>
            </a:r>
            <a:endParaRPr lang="en-US" b="1"/>
          </a:p>
        </p:txBody>
      </p:sp>
      <p:sp>
        <p:nvSpPr>
          <p:cNvPr id="9" name="Text Box 8"/>
          <p:cNvSpPr txBox="1"/>
          <p:nvPr/>
        </p:nvSpPr>
        <p:spPr>
          <a:xfrm>
            <a:off x="6590665" y="967740"/>
            <a:ext cx="5371465" cy="2726055"/>
          </a:xfrm>
          <a:prstGeom prst="rect">
            <a:avLst/>
          </a:prstGeom>
          <a:noFill/>
        </p:spPr>
        <p:txBody>
          <a:bodyPr wrap="square" rtlCol="0">
            <a:noAutofit/>
          </a:bodyPr>
          <a:p>
            <a:r>
              <a:rPr lang="en-CA" altLang="en-US" b="1"/>
              <a:t>Even if</a:t>
            </a:r>
            <a:r>
              <a:rPr lang="en-US" altLang="en-US" b="1"/>
              <a:t> all power generation, heating, and transportation </a:t>
            </a:r>
            <a:r>
              <a:rPr lang="en-CA" altLang="en-US" b="1"/>
              <a:t>were converted</a:t>
            </a:r>
            <a:r>
              <a:rPr lang="en-US" altLang="en-US" b="1"/>
              <a:t> to non fossil fuel technology, it </a:t>
            </a:r>
            <a:r>
              <a:rPr lang="en-CA" altLang="en-US" b="1"/>
              <a:t>could</a:t>
            </a:r>
            <a:r>
              <a:rPr lang="en-US" altLang="en-US" b="1"/>
              <a:t> reduce man-made CO2 emissions by 50%, but would have a negligible effect on global temperature. It would of course still be required to extract oil and natural gas from the ground for the manufacture of synthetic materials, plastics, asphalt, lubricants,</a:t>
            </a:r>
            <a:r>
              <a:rPr lang="en-CA" altLang="en-US" b="1"/>
              <a:t> fertilizers</a:t>
            </a:r>
            <a:r>
              <a:rPr lang="en-US" altLang="en-US" b="1"/>
              <a:t> and pharmaceuticals.</a:t>
            </a:r>
            <a:endParaRPr lang="en-US" b="1"/>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3361055" y="408305"/>
            <a:ext cx="5470525" cy="534035"/>
          </a:xfrm>
          <a:prstGeom prst="rect">
            <a:avLst/>
          </a:prstGeom>
          <a:noFill/>
        </p:spPr>
        <p:txBody>
          <a:bodyPr wrap="square" rtlCol="0">
            <a:noAutofit/>
          </a:bodyPr>
          <a:p>
            <a:r>
              <a:rPr lang="en-CA" sz="2400" b="1">
                <a:sym typeface="+mn-ea"/>
              </a:rPr>
              <a:t>       Why Hydrocarbons Rule</a:t>
            </a:r>
            <a:endParaRPr lang="en-CA" altLang="en-US" sz="2400" b="1"/>
          </a:p>
        </p:txBody>
      </p:sp>
      <p:pic>
        <p:nvPicPr>
          <p:cNvPr id="3" name="Picture 2"/>
          <p:cNvPicPr>
            <a:picLocks noChangeAspect="1"/>
          </p:cNvPicPr>
          <p:nvPr/>
        </p:nvPicPr>
        <p:blipFill>
          <a:blip r:embed="rId1"/>
          <a:stretch>
            <a:fillRect/>
          </a:stretch>
        </p:blipFill>
        <p:spPr>
          <a:xfrm>
            <a:off x="2780665" y="1177290"/>
            <a:ext cx="6343650" cy="4791075"/>
          </a:xfrm>
          <a:prstGeom prst="rect">
            <a:avLst/>
          </a:prstGeom>
        </p:spPr>
      </p:pic>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1618615" y="556260"/>
            <a:ext cx="8954770" cy="619760"/>
          </a:xfrm>
          <a:prstGeom prst="rect">
            <a:avLst/>
          </a:prstGeom>
          <a:noFill/>
        </p:spPr>
        <p:txBody>
          <a:bodyPr wrap="square" rtlCol="0">
            <a:noAutofit/>
          </a:bodyPr>
          <a:p>
            <a:r>
              <a:rPr lang="en-CA" sz="2400" b="1">
                <a:sym typeface="+mn-ea"/>
              </a:rPr>
              <a:t>      </a:t>
            </a:r>
            <a:r>
              <a:rPr lang="en-US" altLang="en-CA" sz="2400" b="1">
                <a:sym typeface="+mn-ea"/>
              </a:rPr>
              <a:t>The World’s Energy Platform Depends on Hydrocarbons </a:t>
            </a:r>
            <a:endParaRPr lang="en-US" altLang="en-CA" sz="2400" b="1">
              <a:sym typeface="+mn-ea"/>
            </a:endParaRPr>
          </a:p>
        </p:txBody>
      </p:sp>
      <p:pic>
        <p:nvPicPr>
          <p:cNvPr id="3" name="Picture 2"/>
          <p:cNvPicPr>
            <a:picLocks noChangeAspect="1"/>
          </p:cNvPicPr>
          <p:nvPr/>
        </p:nvPicPr>
        <p:blipFill>
          <a:blip r:embed="rId1"/>
          <a:stretch>
            <a:fillRect/>
          </a:stretch>
        </p:blipFill>
        <p:spPr>
          <a:xfrm>
            <a:off x="6065520" y="1492250"/>
            <a:ext cx="6126480" cy="4331970"/>
          </a:xfrm>
          <a:prstGeom prst="rect">
            <a:avLst/>
          </a:prstGeom>
        </p:spPr>
      </p:pic>
      <p:pic>
        <p:nvPicPr>
          <p:cNvPr id="4" name="Picture 3"/>
          <p:cNvPicPr>
            <a:picLocks noChangeAspect="1"/>
          </p:cNvPicPr>
          <p:nvPr/>
        </p:nvPicPr>
        <p:blipFill>
          <a:blip r:embed="rId2"/>
          <a:stretch>
            <a:fillRect/>
          </a:stretch>
        </p:blipFill>
        <p:spPr>
          <a:xfrm>
            <a:off x="0" y="1553210"/>
            <a:ext cx="6043295" cy="4271010"/>
          </a:xfrm>
          <a:prstGeom prst="rect">
            <a:avLst/>
          </a:prstGeom>
        </p:spPr>
      </p:pic>
    </p:spTree>
    <p:custDataLst>
      <p:tags r:id="rId3"/>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2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1907</Words>
  <Application>WPS Presentation</Application>
  <PresentationFormat>Widescreen</PresentationFormat>
  <Paragraphs>28</Paragraphs>
  <Slides>10</Slides>
  <Notes>0</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10</vt:i4>
      </vt:variant>
    </vt:vector>
  </HeadingPairs>
  <TitlesOfParts>
    <vt:vector size="19" baseType="lpstr">
      <vt:lpstr>Arial</vt:lpstr>
      <vt:lpstr>SimSun</vt:lpstr>
      <vt:lpstr>Wingdings</vt:lpstr>
      <vt:lpstr>Wingdings</vt:lpstr>
      <vt:lpstr>Microsoft YaHei</vt:lpstr>
      <vt:lpstr>Arial Unicode MS</vt:lpstr>
      <vt:lpstr>Calibri</vt:lpstr>
      <vt:lpstr>WPS</vt:lpstr>
      <vt:lpstr>1_WPS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Blank Presentation</dc:title>
  <dc:creator>rclut</dc:creator>
  <cp:lastModifiedBy>Ron Clutz</cp:lastModifiedBy>
  <cp:revision>13</cp:revision>
  <dcterms:created xsi:type="dcterms:W3CDTF">2026-06-23T19:36:00Z</dcterms:created>
  <dcterms:modified xsi:type="dcterms:W3CDTF">2026-08-21T16:18:07Z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1033-12.1.0.28032</vt:lpwstr>
  </property>
  <property fmtid="{D5CDD505-2E9C-101B-9397-08002B2CF9AE}" pid="3" name="ICV">
    <vt:lpwstr>0B4168D802E0466B8BC0A85140D428D8_11</vt:lpwstr>
  </property>
</Properties>
</file>